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780EC-D957-4BA4-BB4A-E64CCEC4A127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C4ED-D9CB-4762-9F81-0315EC15C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4C29-9CBC-4041-88E5-92683C0AA7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6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C4ED-D9CB-4762-9F81-0315EC15C5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5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C4ED-D9CB-4762-9F81-0315EC15C5D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5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6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4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0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6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2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1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BF0D-E331-4636-8E3D-30CE3CB7442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E326-9410-4561-B822-13563566F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1"/>
            <a:ext cx="88392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সবাইকে সু-স্বাগতম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1"/>
            <a:ext cx="88392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382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9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14859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সেট প্রকাশের পদ্ধতি দুইটি । যথা:-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Can 15"/>
          <p:cNvSpPr/>
          <p:nvPr/>
        </p:nvSpPr>
        <p:spPr>
          <a:xfrm>
            <a:off x="0" y="1676400"/>
            <a:ext cx="9144000" cy="2133600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 পদ্ধতি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tabuler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method ]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1" name="Can 20"/>
          <p:cNvSpPr/>
          <p:nvPr/>
        </p:nvSpPr>
        <p:spPr>
          <a:xfrm>
            <a:off x="0" y="3962401"/>
            <a:ext cx="9144000" cy="2666999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v"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 গঠন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 builder method ]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3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0" y="76200"/>
            <a:ext cx="9144000" cy="6553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 তালিকা পদ্ধতি :-</a:t>
            </a:r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পদ্ধতিতে সেটের সকল উপাদান সুনির্দিষ্টভাবে উল্লেখ করে দ্বিতীয় বন্দ্বনী {  } </a:t>
            </a:r>
          </a:p>
          <a:p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 মধ্যে আবদ্ব করা হয় এবং একাধিক উপাদান থাকলে ‘কমা’ ব্যবহার করে উপাদানগুলোকে পৃথক করা হয় । যেমন- {তিথি,মিলি, তমা, সোমা }, {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}, {1,2,3,4 }</a:t>
            </a:r>
          </a:p>
          <a:p>
            <a:r>
              <a:rPr lang="bn-BD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২। সেট গঠন পদ্ধতি :-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 পদ্ধতিতে সেটের সকল উপাদান সুনির্দিষ্টভাবে উল্লেখ না করে উপাদান নির্ধারণের জন্য শর্ত দেওয়া থাকে । যেমন:-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এর চেয়ে ছোট স্বাভাবিক জোড় সংখ্যার সেট 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হলে,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= {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স্বাভাবিক জোড় সংখ্যা, 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&lt;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}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0" y="-20782"/>
            <a:ext cx="9144000" cy="1524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সেটের প্রকারভেদ: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371600"/>
            <a:ext cx="9144000" cy="52785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সসীম সেট: যে সেটের উপাদান সংখ্যা গণনা করে নির্ধারণ করা যায়,একে সসীম সেট বলে । যেমন: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A=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{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a,b,c,d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}, B={1,2,3,4 }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অসীম সেট : যে সেটের উপাদান সংখ্যা গণনা করে নির্ধারণ করা যায় না, একে অসীম সেট বলে । যেমন: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 1,2,3,4,……….. }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ফাঁকা সেট : যে সেটের কোনো উপাদান নেই একে ফাঁকা সেট বলে । ফাঁকা সেটকে { }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প্রতীক দ্বারা প্রকাশ করা হয় ।</a:t>
            </a:r>
          </a:p>
        </p:txBody>
      </p:sp>
    </p:spTree>
    <p:extLst>
      <p:ext uri="{BB962C8B-B14F-4D97-AF65-F5344CB8AC3E}">
        <p14:creationId xmlns:p14="http://schemas.microsoft.com/office/powerpoint/2010/main" val="96798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381000" y="152400"/>
            <a:ext cx="8534400" cy="1600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228600" y="1905000"/>
            <a:ext cx="8686800" cy="4800600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সেট কি ?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সসীম সেট কি ?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৩।সেট প্রকাশের পদ্দতি কয়টি ও কি কি?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তালিকা পদ্দতি প্রকাশ করঃ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A=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{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x:x,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মৌলিক সংখ্যা এবং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x&lt;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NikoshBAN" pitchFamily="2" charset="0"/>
              </a:rPr>
              <a:t>19}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2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304800" y="304800"/>
            <a:ext cx="8153400" cy="8382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76200" y="1904999"/>
            <a:ext cx="9067800" cy="4675909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 = {x:x,42-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এর সকল গুননীয়ক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}সেটটিকে তালিকা পদ্ধতিতে প্রকাশ কর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= { 4,8,12,16,20 }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সেটটিকে সেট গঠন পদ্ধতিতে প্রকাশ কর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>
            <a:off x="0" y="76200"/>
            <a:ext cx="9144000" cy="27432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00075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5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মিলটন বিশ্বাস</a:t>
            </a:r>
            <a:endParaRPr lang="en-US" sz="45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এম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এস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সি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(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এড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endParaRPr lang="bn-BD" sz="2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সহকারী শিক্ষক (গণিত)</a:t>
            </a: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দীননাথ ইনস্টিটিউশন </a:t>
            </a:r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সাতকাপন সরকারি হাইস্কুল</a:t>
            </a:r>
            <a:endParaRPr lang="en-US" sz="36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বাহুবল, হবিগঞ্জ</a:t>
            </a:r>
          </a:p>
          <a:p>
            <a:pPr algn="ctr"/>
            <a:r>
              <a:rPr lang="bn-BD" sz="3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মোবাঃ০১৭১৭৪৮৪৫৭৭</a:t>
            </a:r>
            <a:endParaRPr lang="en-US" sz="30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ই-মেইল</a:t>
            </a:r>
            <a:r>
              <a:rPr lang="bn-BD" sz="3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en-US" sz="24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miltonbiswa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s2008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@gmal.com</a:t>
            </a:r>
            <a:endParaRPr lang="bn-BD" sz="2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4675" y="152400"/>
            <a:ext cx="4686300" cy="11113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endParaRPr lang="en-US" sz="7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" y="977265"/>
            <a:ext cx="2647604" cy="2623185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541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676400" y="304800"/>
            <a:ext cx="6248400" cy="21762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urved Down Ribbon 6"/>
          <p:cNvSpPr/>
          <p:nvPr/>
        </p:nvSpPr>
        <p:spPr>
          <a:xfrm>
            <a:off x="838200" y="2667000"/>
            <a:ext cx="7620000" cy="3657600"/>
          </a:xfrm>
          <a:prstGeom prst="ellipseRibb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শ্রেণিঃঅষ্টম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অধ্যায়ঃসপ্তম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সময়: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50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3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143000" y="76200"/>
            <a:ext cx="6781800" cy="190500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209800"/>
            <a:ext cx="8610600" cy="434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সেটের সংজ্ঞা বলতে পারবে।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সেটের প্রতীক সম্পর্কে ধারণা লাভ করতে পারবে 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 প্রকাশের পদ্বতি কয়টি ও কিকি বলতে পার।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সেটের প্রকারভেদ বর্ণনা ও ব্যাখ্যা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5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84" y="533400"/>
            <a:ext cx="3240116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899" y="2895600"/>
            <a:ext cx="3505201" cy="1752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84" y="2895601"/>
            <a:ext cx="3240116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33400"/>
            <a:ext cx="2819400" cy="16764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447800" y="22098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67399" y="2209800"/>
            <a:ext cx="1828801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90600" y="4852987"/>
            <a:ext cx="248689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কাপ প্লেইট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7399" y="4852987"/>
            <a:ext cx="1828801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জগ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2133600" y="990600"/>
            <a:ext cx="4953000" cy="1981200"/>
          </a:xfrm>
          <a:prstGeom prst="flowChartMagneticDisk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আলোচ্য বিষয়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uble Brace 4"/>
          <p:cNvSpPr/>
          <p:nvPr/>
        </p:nvSpPr>
        <p:spPr>
          <a:xfrm>
            <a:off x="1143000" y="3352800"/>
            <a:ext cx="7086600" cy="2590800"/>
          </a:xfrm>
          <a:prstGeom prst="bracePair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19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152400"/>
            <a:ext cx="8915400" cy="647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itchFamily="2" charset="2"/>
              <a:buChar char="v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বাস্তব বা চিন্তা জগতের সুনির্ধারিত বস্তুর সমাবেশ বা সংগ্রহকে সেট বলে। যেমন: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{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লাল, সবুজ, হলুদ, নীল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},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{</a:t>
            </a:r>
            <a:r>
              <a:rPr lang="en-US" sz="5400" dirty="0" smtClean="0">
                <a:latin typeface="Times New Roman" pitchFamily="18" charset="0"/>
                <a:cs typeface="NikoshBAN" pitchFamily="2" charset="0"/>
              </a:rPr>
              <a:t>1,2,3,4}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1828"/>
            <a:ext cx="2819400" cy="1489572"/>
          </a:xfrm>
          <a:prstGeom prst="rect">
            <a:avLst/>
          </a:prstGeom>
        </p:spPr>
      </p:pic>
      <p:sp>
        <p:nvSpPr>
          <p:cNvPr id="7" name="Left-Right Arrow 6"/>
          <p:cNvSpPr/>
          <p:nvPr/>
        </p:nvSpPr>
        <p:spPr>
          <a:xfrm>
            <a:off x="0" y="76200"/>
            <a:ext cx="9143999" cy="19394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 প্রকাশের প্রতীক সমূহ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2" y="4662051"/>
            <a:ext cx="952500" cy="952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1714497"/>
            <a:ext cx="1562103" cy="15621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703" y="1676400"/>
            <a:ext cx="2481697" cy="186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154198"/>
            <a:ext cx="2001983" cy="17980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085359"/>
            <a:ext cx="1866900" cy="18669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21289" y="3434085"/>
            <a:ext cx="1337397" cy="335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81400" y="3434086"/>
            <a:ext cx="1392382" cy="651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উপসেট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19799" y="3378448"/>
            <a:ext cx="2133601" cy="391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উপসেট নয়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401" y="5715000"/>
            <a:ext cx="216001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এফসাইলন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192607" y="5712401"/>
            <a:ext cx="190499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সার্বিক সেট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89913" y="5791200"/>
            <a:ext cx="1958687" cy="378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ফাঁকা  সেট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7848600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2286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85362"/>
            <a:ext cx="3047999" cy="189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be 3"/>
          <p:cNvSpPr/>
          <p:nvPr/>
        </p:nvSpPr>
        <p:spPr>
          <a:xfrm>
            <a:off x="762000" y="1905000"/>
            <a:ext cx="3047999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Union</a:t>
            </a:r>
            <a:endParaRPr lang="bn-BD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3600" dirty="0" smtClean="0">
                <a:latin typeface="Times New Roman" pitchFamily="18" charset="0"/>
                <a:cs typeface="NikoshBAN" pitchFamily="2" charset="0"/>
              </a:rPr>
              <a:t>( সংযোগ সেট )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ube 8"/>
          <p:cNvSpPr/>
          <p:nvPr/>
        </p:nvSpPr>
        <p:spPr>
          <a:xfrm>
            <a:off x="4648200" y="2048238"/>
            <a:ext cx="3810000" cy="122836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Intersection</a:t>
            </a:r>
            <a:endParaRPr lang="bn-B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(ছেদ সেট 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412</Words>
  <Application>Microsoft Office PowerPoint</Application>
  <PresentationFormat>On-screen Show (4:3)</PresentationFormat>
  <Paragraphs>62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Kalpurush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Ilias Academy</dc:creator>
  <cp:lastModifiedBy>Rasel</cp:lastModifiedBy>
  <cp:revision>84</cp:revision>
  <dcterms:created xsi:type="dcterms:W3CDTF">2013-07-06T07:13:25Z</dcterms:created>
  <dcterms:modified xsi:type="dcterms:W3CDTF">2021-03-10T11:17:09Z</dcterms:modified>
</cp:coreProperties>
</file>