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4" r:id="rId2"/>
    <p:sldId id="256" r:id="rId3"/>
    <p:sldId id="278" r:id="rId4"/>
    <p:sldId id="295" r:id="rId5"/>
    <p:sldId id="277" r:id="rId6"/>
    <p:sldId id="296" r:id="rId7"/>
    <p:sldId id="297" r:id="rId8"/>
    <p:sldId id="298" r:id="rId9"/>
    <p:sldId id="306" r:id="rId10"/>
    <p:sldId id="307" r:id="rId11"/>
    <p:sldId id="299" r:id="rId12"/>
    <p:sldId id="308" r:id="rId13"/>
    <p:sldId id="300" r:id="rId14"/>
    <p:sldId id="301" r:id="rId15"/>
    <p:sldId id="302" r:id="rId16"/>
    <p:sldId id="309" r:id="rId17"/>
    <p:sldId id="304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2" pos="189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2FBFE"/>
    <a:srgbClr val="FFFF00"/>
    <a:srgbClr val="00CCFF"/>
    <a:srgbClr val="3805F5"/>
    <a:srgbClr val="00FF00"/>
    <a:srgbClr val="44FE70"/>
    <a:srgbClr val="CC00FF"/>
    <a:srgbClr val="EDFD51"/>
    <a:srgbClr val="F4F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712"/>
        <p:guide pos="1896"/>
        <p:guide pos="3840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15955" y="6605530"/>
            <a:ext cx="631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solidFill>
                  <a:srgbClr val="72FBF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sz="1400" baseline="0" dirty="0" smtClean="0">
                <a:solidFill>
                  <a:srgbClr val="72F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sz="1400" dirty="0">
              <a:solidFill>
                <a:srgbClr val="72FBF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147"/>
            </a:avLst>
          </a:prstGeom>
          <a:gradFill>
            <a:gsLst>
              <a:gs pos="0">
                <a:srgbClr val="FF0000"/>
              </a:gs>
              <a:gs pos="94000">
                <a:srgbClr val="FF00FF"/>
              </a:gs>
              <a:gs pos="8000">
                <a:srgbClr val="00FF00"/>
              </a:gs>
              <a:gs pos="100000">
                <a:srgbClr val="3805F5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29897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871" y="23692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60" y="1186037"/>
            <a:ext cx="3883489" cy="29385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8009" y="4219303"/>
            <a:ext cx="833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≥ABCD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0745" y="4699575"/>
            <a:ext cx="698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 +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 +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 +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D =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807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226209" y="2031763"/>
            <a:ext cx="2691582" cy="22486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86665" y="1788467"/>
            <a:ext cx="3626872" cy="2747665"/>
            <a:chOff x="2686665" y="1788467"/>
            <a:chExt cx="3626872" cy="2747665"/>
          </a:xfrm>
        </p:grpSpPr>
        <p:grpSp>
          <p:nvGrpSpPr>
            <p:cNvPr id="2" name="Group 1"/>
            <p:cNvGrpSpPr/>
            <p:nvPr/>
          </p:nvGrpSpPr>
          <p:grpSpPr>
            <a:xfrm>
              <a:off x="3200400" y="2019300"/>
              <a:ext cx="2743200" cy="2286000"/>
              <a:chOff x="2743200" y="1614948"/>
              <a:chExt cx="3657600" cy="2705098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743200" y="1629696"/>
                <a:ext cx="3657600" cy="147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6366388" y="1622323"/>
                <a:ext cx="0" cy="26977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V="1">
                <a:off x="2777612" y="1614948"/>
                <a:ext cx="0" cy="267560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743200" y="4275803"/>
                <a:ext cx="3657600" cy="147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5974324" y="4037079"/>
              <a:ext cx="339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6665" y="1788467"/>
              <a:ext cx="339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30295" y="4074467"/>
              <a:ext cx="339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7623" y="1813394"/>
              <a:ext cx="339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1444" y="4881966"/>
            <a:ext cx="809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≥ABCD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4659">
            <a:off x="1276615" y="2909131"/>
            <a:ext cx="5067935" cy="2573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482">
            <a:off x="3323720" y="326113"/>
            <a:ext cx="3188835" cy="2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49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694 L 0.29097 0.330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168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625" y="5357261"/>
            <a:ext cx="77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≥ABCD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ও </a:t>
            </a:r>
            <a:r>
              <a:rPr lang="en-US" sz="2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81" y="724469"/>
            <a:ext cx="3099490" cy="2521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81" y="680224"/>
            <a:ext cx="3084744" cy="25680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42" y="702346"/>
            <a:ext cx="3084744" cy="25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17309 0.33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6528 0.3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45" y="1241190"/>
            <a:ext cx="3981033" cy="3048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1935" y="4436693"/>
            <a:ext cx="687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∆ABC- এ 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BAC+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ABC+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ACB=</a:t>
            </a:r>
            <a:r>
              <a:rPr lang="en-US" sz="3600" b="1" dirty="0"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7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7" y="1447668"/>
            <a:ext cx="3981033" cy="3048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5122" y="4702163"/>
            <a:ext cx="712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∆ACD- এ 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CAD+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ACD+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ADC=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38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6665" y="815073"/>
            <a:ext cx="3626872" cy="2747665"/>
            <a:chOff x="2686665" y="1788467"/>
            <a:chExt cx="3626872" cy="274766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226209" y="2031763"/>
              <a:ext cx="2691582" cy="22486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686665" y="1788467"/>
              <a:ext cx="3626872" cy="2747665"/>
              <a:chOff x="2686665" y="1788467"/>
              <a:chExt cx="3626872" cy="27476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200400" y="2019300"/>
                <a:ext cx="2743200" cy="2286000"/>
                <a:chOff x="2743200" y="1614948"/>
                <a:chExt cx="3657600" cy="2705098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43200" y="1629696"/>
                  <a:ext cx="3657600" cy="14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366388" y="1622323"/>
                  <a:ext cx="0" cy="26977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777612" y="1614948"/>
                  <a:ext cx="0" cy="267560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743200" y="4275803"/>
                  <a:ext cx="3657600" cy="14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5974324" y="4037079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86665" y="1788467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30295" y="4074467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27623" y="1813394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56301" y="4239857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∆ABC- এ 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BAC+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ABC+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ACB=</a:t>
            </a:r>
            <a:r>
              <a:rPr lang="en-US" sz="3600" b="1" dirty="0"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…(1)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77" y="4835089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∆ACD- এ 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CAD+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ACD+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ADC=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…(2)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77" y="3676391"/>
            <a:ext cx="80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AC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≥ABCD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 ও </a:t>
            </a:r>
            <a:r>
              <a:rPr lang="en-US" sz="2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ACD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161" y="5521666"/>
            <a:ext cx="275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(1) ও (2)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206" y="5996644"/>
            <a:ext cx="8406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″BAC+ ″ABC+ ″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ACB +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″CAD+ ″ACD+ ″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ADC 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(2+2)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052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2764" y="345988"/>
            <a:ext cx="4541888" cy="3643604"/>
            <a:chOff x="2686665" y="1788467"/>
            <a:chExt cx="3626872" cy="274766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26209" y="2031763"/>
              <a:ext cx="2691582" cy="22486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2686665" y="1788467"/>
              <a:ext cx="3626872" cy="2747665"/>
              <a:chOff x="2686665" y="1788467"/>
              <a:chExt cx="3626872" cy="274766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200400" y="2019300"/>
                <a:ext cx="2743200" cy="2286000"/>
                <a:chOff x="2743200" y="1614948"/>
                <a:chExt cx="3657600" cy="2705098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2743200" y="1629696"/>
                  <a:ext cx="3657600" cy="14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366388" y="1622323"/>
                  <a:ext cx="0" cy="2697723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777612" y="1614948"/>
                  <a:ext cx="0" cy="267560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743200" y="4275803"/>
                  <a:ext cx="3657600" cy="147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5974324" y="4037079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86665" y="1788467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30295" y="4074467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7623" y="1813394"/>
                <a:ext cx="339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5604930" y="5130832"/>
            <a:ext cx="1776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847235" y="5663648"/>
            <a:ext cx="5313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″A + ″B+ ″C+ ″D =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27702" y="4079426"/>
            <a:ext cx="8406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805F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″BAC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″ABC+ </a:t>
            </a:r>
            <a:r>
              <a:rPr lang="en-US" sz="2400" b="1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 smtClean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ACB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4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″CAD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″ACD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ADC 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(2+2)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  <p:sp>
        <p:nvSpPr>
          <p:cNvPr id="18" name="Arc 17"/>
          <p:cNvSpPr/>
          <p:nvPr/>
        </p:nvSpPr>
        <p:spPr>
          <a:xfrm rot="5400000">
            <a:off x="1878431" y="-302399"/>
            <a:ext cx="1716440" cy="193170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4038404">
            <a:off x="2833928" y="488333"/>
            <a:ext cx="534551" cy="643259"/>
          </a:xfrm>
          <a:prstGeom prst="arc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6718291">
            <a:off x="2562584" y="593041"/>
            <a:ext cx="575188" cy="560438"/>
          </a:xfrm>
          <a:prstGeom prst="arc">
            <a:avLst/>
          </a:prstGeom>
          <a:ln w="57150">
            <a:solidFill>
              <a:srgbClr val="380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4728662">
            <a:off x="5503131" y="3229452"/>
            <a:ext cx="575188" cy="560438"/>
          </a:xfrm>
          <a:prstGeom prst="arc">
            <a:avLst/>
          </a:prstGeom>
          <a:ln w="571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978432">
            <a:off x="5824259" y="3096105"/>
            <a:ext cx="534551" cy="643259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5268158" y="2679104"/>
            <a:ext cx="1716440" cy="1931705"/>
          </a:xfrm>
          <a:prstGeom prst="arc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4087" y="4672145"/>
            <a:ext cx="1652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32007" y="4638217"/>
            <a:ext cx="2369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3805F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″BAC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2485615" y="4653315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″ABC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583562" y="4668513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″ACB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059594" y="4696745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″ADC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217958" y="5141230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″BAD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099919" y="5164672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″ABC 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3254294" y="514123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24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″BCD 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447344" y="514123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″ADC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37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511" y="412081"/>
            <a:ext cx="8334103" cy="6068651"/>
            <a:chOff x="388511" y="412081"/>
            <a:chExt cx="8334103" cy="6068651"/>
          </a:xfrm>
        </p:grpSpPr>
        <p:grpSp>
          <p:nvGrpSpPr>
            <p:cNvPr id="2" name="Group 1"/>
            <p:cNvGrpSpPr/>
            <p:nvPr/>
          </p:nvGrpSpPr>
          <p:grpSpPr>
            <a:xfrm>
              <a:off x="388511" y="412081"/>
              <a:ext cx="8334103" cy="6068651"/>
              <a:chOff x="344267" y="426829"/>
              <a:chExt cx="8334103" cy="60686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115718" y="426829"/>
                <a:ext cx="3009898" cy="2028906"/>
                <a:chOff x="2686665" y="1788467"/>
                <a:chExt cx="3626872" cy="27476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3226209" y="2031763"/>
                  <a:ext cx="2691582" cy="22486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/>
                <p:cNvGrpSpPr/>
                <p:nvPr/>
              </p:nvGrpSpPr>
              <p:grpSpPr>
                <a:xfrm>
                  <a:off x="2686665" y="1788467"/>
                  <a:ext cx="3626872" cy="2747665"/>
                  <a:chOff x="2686665" y="1788467"/>
                  <a:chExt cx="3626872" cy="2747665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3200400" y="2019300"/>
                    <a:ext cx="2743200" cy="2286000"/>
                    <a:chOff x="2743200" y="1614948"/>
                    <a:chExt cx="3657600" cy="2705098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2743200" y="1629696"/>
                      <a:ext cx="3657600" cy="14749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6366388" y="1622323"/>
                      <a:ext cx="0" cy="2697723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flipV="1">
                      <a:off x="2777612" y="1614948"/>
                      <a:ext cx="0" cy="2675602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2743200" y="4275803"/>
                      <a:ext cx="3657600" cy="14749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974324" y="4037079"/>
                    <a:ext cx="3392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686665" y="1788467"/>
                    <a:ext cx="3392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sz="2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730295" y="4074467"/>
                    <a:ext cx="3392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927623" y="1813394"/>
                    <a:ext cx="3392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344267" y="2419147"/>
                <a:ext cx="83341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≥ABCD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+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+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 +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=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4267" y="3188463"/>
                <a:ext cx="77281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প্রমানঃ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≥ABCD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Arial Black" panose="020B0A04020102020204" pitchFamily="34" charset="0"/>
                    <a:cs typeface="NikoshBAN" panose="02000000000000000000" pitchFamily="2" charset="0"/>
                  </a:rPr>
                  <a:t>∆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ABC ও </a:t>
                </a:r>
                <a:r>
                  <a:rPr lang="en-US" sz="2000" b="1" dirty="0" smtClean="0">
                    <a:latin typeface="Arial Black" panose="020B0A04020102020204" pitchFamily="34" charset="0"/>
                    <a:cs typeface="NikoshBAN" panose="02000000000000000000" pitchFamily="2" charset="0"/>
                  </a:rPr>
                  <a:t>∆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ACD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বিভক্ত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করেছে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95535" y="3749901"/>
                <a:ext cx="55182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∆ABC- এ , ″BAC+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″ABC+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″ACB=</a:t>
                </a:r>
                <a:r>
                  <a:rPr lang="en-US" sz="2000" b="1" dirty="0"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b="1" dirty="0" smtClean="0"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…(1)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258664" y="4024246"/>
                <a:ext cx="55919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∆ACD- এ , ″CAD+ ″ACD+ ″ADC=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b="1" dirty="0" smtClean="0"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…(2)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64617" y="4368710"/>
                <a:ext cx="27579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(1) ও (2)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75935" y="4634565"/>
                <a:ext cx="70594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″BAC+ ″ABC+ ″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ACB +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″CAD+ ″ACD+ ″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ADC =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(2+2)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88160" y="4972771"/>
                <a:ext cx="71626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AD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″ABC+ </a:t>
                </a:r>
                <a:r>
                  <a:rPr lang="en-US" sz="2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″ACB + ″ACD</a:t>
                </a:r>
                <a:r>
                  <a:rPr lang="en-US" sz="2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 ″ADC =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12418" y="5428331"/>
                <a:ext cx="60908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″BAD +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″ABC+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″BCD+ ″ADC =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401304" y="5842209"/>
                <a:ext cx="53131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″A + ″B+ ″C+ ″D =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9094" y="2898783"/>
                <a:ext cx="4875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অংকনের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বিবরণঃ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≥ABCD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AC 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44093" y="5972260"/>
                <a:ext cx="1449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 </a:t>
                </a:r>
                <a:r>
                  <a:rPr lang="en-US" sz="2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1490877" y="4938216"/>
              <a:ext cx="57389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204274" y="4938216"/>
              <a:ext cx="618449" cy="50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86880" y="4955458"/>
              <a:ext cx="577197" cy="2618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092172" y="4943249"/>
              <a:ext cx="600706" cy="10029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68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4467" y="1327355"/>
            <a:ext cx="8480322" cy="3982064"/>
            <a:chOff x="209564" y="1372012"/>
            <a:chExt cx="8713210" cy="4084891"/>
          </a:xfrm>
        </p:grpSpPr>
        <p:sp>
          <p:nvSpPr>
            <p:cNvPr id="3" name="TextBox 2"/>
            <p:cNvSpPr txBox="1"/>
            <p:nvPr/>
          </p:nvSpPr>
          <p:spPr>
            <a:xfrm>
              <a:off x="20956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dirty="0" err="1" smtClean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dirty="0" err="1" smtClean="0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dirty="0" err="1" smtClean="0">
                  <a:solidFill>
                    <a:srgbClr val="3002F4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dirty="0">
                <a:solidFill>
                  <a:srgbClr val="3002F4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95190" y="3777682"/>
              <a:ext cx="6427584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dirty="0" err="1" smtClean="0">
                  <a:solidFill>
                    <a:srgbClr val="7030A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dirty="0" err="1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dirty="0" err="1" smtClean="0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dirty="0" smtClean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4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843551"/>
            <a:ext cx="3427538" cy="4411108"/>
            <a:chOff x="2078578" y="971202"/>
            <a:chExt cx="3709851" cy="4242803"/>
          </a:xfrm>
          <a:solidFill>
            <a:srgbClr val="FF8BE9"/>
          </a:solidFill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grpFill/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6" name="Down Ribbon 25"/>
          <p:cNvSpPr/>
          <p:nvPr/>
        </p:nvSpPr>
        <p:spPr>
          <a:xfrm>
            <a:off x="485046" y="609886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64006" y="1972952"/>
            <a:ext cx="416318" cy="4132884"/>
            <a:chOff x="4418097" y="2115403"/>
            <a:chExt cx="458533" cy="3712191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35677" y="1843551"/>
            <a:ext cx="3406877" cy="4413631"/>
            <a:chOff x="5235677" y="1740315"/>
            <a:chExt cx="3406877" cy="4413631"/>
          </a:xfrm>
          <a:solidFill>
            <a:srgbClr val="FF8BE9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5235677" y="1740315"/>
              <a:ext cx="3406877" cy="4413631"/>
              <a:chOff x="2214879" y="549036"/>
              <a:chExt cx="4421448" cy="5491547"/>
            </a:xfrm>
            <a:grpFill/>
          </p:grpSpPr>
          <p:sp>
            <p:nvSpPr>
              <p:cNvPr id="34" name="TextBox 33"/>
              <p:cNvSpPr txBox="1"/>
              <p:nvPr/>
            </p:nvSpPr>
            <p:spPr>
              <a:xfrm>
                <a:off x="2214879" y="549036"/>
                <a:ext cx="4421448" cy="5491547"/>
              </a:xfrm>
              <a:prstGeom prst="rect">
                <a:avLst/>
              </a:prstGeom>
              <a:grpFill/>
              <a:ln w="57150"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26627" y="3776227"/>
                <a:ext cx="3613955" cy="494279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– </a:t>
                </a:r>
                <a:r>
                  <a:rPr lang="bn-IN" sz="11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1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1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11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26627" y="4270507"/>
                <a:ext cx="3613955" cy="434080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 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26627" y="4704587"/>
                <a:ext cx="3613955" cy="469033"/>
              </a:xfrm>
              <a:prstGeom prst="rect">
                <a:avLst/>
              </a:prstGeom>
              <a:grp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–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অষ্টম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"/>
            <a:stretch/>
          </p:blipFill>
          <p:spPr>
            <a:xfrm>
              <a:off x="6114216" y="2051692"/>
              <a:ext cx="1649798" cy="2074956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39" y="2084399"/>
            <a:ext cx="4176122" cy="3072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4864" y="3067659"/>
            <a:ext cx="2094271" cy="8775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709" y="680814"/>
            <a:ext cx="8406580" cy="5355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2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47" y="2067368"/>
            <a:ext cx="4176122" cy="307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746" y="2864379"/>
            <a:ext cx="3222523" cy="147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চারকোণের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665" y="811158"/>
            <a:ext cx="7816645" cy="591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চারকোণের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71949" y="1253612"/>
            <a:ext cx="8141109" cy="1091381"/>
          </a:xfrm>
          <a:prstGeom prst="wedgeRectCallout">
            <a:avLst>
              <a:gd name="adj1" fmla="val -4239"/>
              <a:gd name="adj2" fmla="val 116598"/>
            </a:avLst>
          </a:prstGeom>
          <a:solidFill>
            <a:srgbClr val="FFFF00"/>
          </a:solidFill>
          <a:ln w="76200">
            <a:solidFill>
              <a:srgbClr val="FF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949" y="3510115"/>
            <a:ext cx="8141109" cy="884904"/>
          </a:xfrm>
          <a:prstGeom prst="rect">
            <a:avLst/>
          </a:prstGeom>
          <a:solidFill>
            <a:srgbClr val="72FBFE"/>
          </a:solidFill>
          <a:ln w="28575">
            <a:solidFill>
              <a:srgbClr val="CC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00400" y="4267925"/>
            <a:ext cx="2743200" cy="1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2927680" y="1806201"/>
            <a:ext cx="3188835" cy="2507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80" y="4246317"/>
            <a:ext cx="5206435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4.81481E-6 L 0.29445 -0.0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226209" y="2019300"/>
            <a:ext cx="0" cy="22610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0400" y="4267911"/>
            <a:ext cx="2743200" cy="1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854">
            <a:off x="3054462" y="1842391"/>
            <a:ext cx="3188835" cy="250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410" y="1823020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347 0.32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62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17791" y="2025532"/>
            <a:ext cx="0" cy="22797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00400" y="2019300"/>
            <a:ext cx="2743200" cy="2261076"/>
            <a:chOff x="3200400" y="2019300"/>
            <a:chExt cx="2743200" cy="226107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26209" y="2019300"/>
              <a:ext cx="0" cy="22610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00400" y="4267912"/>
              <a:ext cx="2743200" cy="12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854">
            <a:off x="5723909" y="1842391"/>
            <a:ext cx="3188835" cy="250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533" y="1823020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0347 0.32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62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00400" y="2031763"/>
            <a:ext cx="2743200" cy="124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200400" y="2019300"/>
            <a:ext cx="2743200" cy="2286000"/>
            <a:chOff x="3200400" y="2019300"/>
            <a:chExt cx="2743200" cy="2286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917791" y="2025532"/>
              <a:ext cx="0" cy="22797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226209" y="2019300"/>
              <a:ext cx="0" cy="22610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200400" y="4267912"/>
              <a:ext cx="2743200" cy="12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974324" y="4037079"/>
            <a:ext cx="33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6665" y="1788467"/>
            <a:ext cx="33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295" y="4074467"/>
            <a:ext cx="33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7623" y="1813394"/>
            <a:ext cx="33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989">
            <a:off x="2977043" y="264952"/>
            <a:ext cx="2245484" cy="1765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1">
            <a:off x="2357661" y="2021713"/>
            <a:ext cx="4428676" cy="25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6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29462 0.0039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2696</TotalTime>
  <Words>507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390</cp:revision>
  <dcterms:created xsi:type="dcterms:W3CDTF">2020-06-20T08:59:51Z</dcterms:created>
  <dcterms:modified xsi:type="dcterms:W3CDTF">2021-03-10T11:10:19Z</dcterms:modified>
</cp:coreProperties>
</file>