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8" r:id="rId3"/>
    <p:sldId id="275" r:id="rId4"/>
    <p:sldId id="259" r:id="rId5"/>
    <p:sldId id="260" r:id="rId6"/>
    <p:sldId id="264" r:id="rId7"/>
    <p:sldId id="269" r:id="rId8"/>
    <p:sldId id="277" r:id="rId9"/>
    <p:sldId id="266" r:id="rId10"/>
    <p:sldId id="267" r:id="rId11"/>
    <p:sldId id="278" r:id="rId12"/>
    <p:sldId id="271" r:id="rId13"/>
    <p:sldId id="279" r:id="rId14"/>
    <p:sldId id="280" r:id="rId15"/>
    <p:sldId id="281" r:id="rId16"/>
    <p:sldId id="276" r:id="rId17"/>
    <p:sldId id="262" r:id="rId18"/>
    <p:sldId id="261" r:id="rId19"/>
    <p:sldId id="268" r:id="rId20"/>
    <p:sldId id="265" r:id="rId21"/>
    <p:sldId id="270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0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1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4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39BD9-E069-4B80-BA63-F93C35771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6" r="5219" b="20005"/>
          <a:stretch/>
        </p:blipFill>
        <p:spPr>
          <a:xfrm>
            <a:off x="77097" y="6400801"/>
            <a:ext cx="12192000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4720F4-447A-48CC-902D-7EA38F28D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6" r="5219" b="20005"/>
          <a:stretch/>
        </p:blipFill>
        <p:spPr>
          <a:xfrm>
            <a:off x="0" y="6340075"/>
            <a:ext cx="12192000" cy="517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20728-7874-4A7C-9C62-AA9EC06E253F}"/>
              </a:ext>
            </a:extLst>
          </p:cNvPr>
          <p:cNvSpPr txBox="1"/>
          <p:nvPr userDrawn="1"/>
        </p:nvSpPr>
        <p:spPr>
          <a:xfrm>
            <a:off x="10450286" y="6155409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Maksuda Begum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8585E6B4-4253-479F-9E48-FB032DE1E9A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bevel">
            <a:avLst>
              <a:gd name="adj" fmla="val 1452"/>
            </a:avLst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BE62F-A69A-4C41-AD52-7B8EA8CEBFFC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noFill/>
          <a:ln w="857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8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6E111F-2BDC-49BC-8D03-2D9B74D5A83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0B4400-32CB-4D60-AE2D-7FEBCD7DE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1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9C4F2DDE-DC7B-40EC-958F-856A1CB202C9}"/>
              </a:ext>
            </a:extLst>
          </p:cNvPr>
          <p:cNvSpPr txBox="1"/>
          <p:nvPr/>
        </p:nvSpPr>
        <p:spPr>
          <a:xfrm>
            <a:off x="3553081" y="363767"/>
            <a:ext cx="511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B1523-727A-4A75-84DD-EE42DBFB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4498" r="20260" b="2546"/>
          <a:stretch/>
        </p:blipFill>
        <p:spPr>
          <a:xfrm>
            <a:off x="2318922" y="1418452"/>
            <a:ext cx="7315200" cy="4360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09CD9-81D1-42D5-945C-4071E571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0"/>
          <a:stretch/>
        </p:blipFill>
        <p:spPr>
          <a:xfrm>
            <a:off x="149501" y="185434"/>
            <a:ext cx="2143125" cy="94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909215-F3F4-4043-8D4F-81F88AA27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 b="42048"/>
          <a:stretch/>
        </p:blipFill>
        <p:spPr>
          <a:xfrm rot="16200000">
            <a:off x="-1777663" y="3055572"/>
            <a:ext cx="5096305" cy="1241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E04B2-CEA6-4AB7-A79D-C88130F9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" b="42048"/>
          <a:stretch/>
        </p:blipFill>
        <p:spPr>
          <a:xfrm rot="16200000">
            <a:off x="8739171" y="3027194"/>
            <a:ext cx="5153061" cy="1241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7D207D-62AC-403D-AFD3-78D5E511A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0"/>
          <a:stretch/>
        </p:blipFill>
        <p:spPr>
          <a:xfrm>
            <a:off x="9899374" y="246222"/>
            <a:ext cx="21431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A1A7F-07E7-4F38-B986-4B1A0AB32DC5}"/>
              </a:ext>
            </a:extLst>
          </p:cNvPr>
          <p:cNvSpPr txBox="1"/>
          <p:nvPr/>
        </p:nvSpPr>
        <p:spPr>
          <a:xfrm>
            <a:off x="2319131" y="566896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897BC-328C-456A-BF8D-DBEF36B93D64}"/>
              </a:ext>
            </a:extLst>
          </p:cNvPr>
          <p:cNvSpPr txBox="1"/>
          <p:nvPr/>
        </p:nvSpPr>
        <p:spPr>
          <a:xfrm>
            <a:off x="675862" y="1631604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21BA9-41D4-4F54-9CDF-4AA5B1166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14743" r="15217" b="17138"/>
          <a:stretch/>
        </p:blipFill>
        <p:spPr>
          <a:xfrm>
            <a:off x="198784" y="176344"/>
            <a:ext cx="954156" cy="942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C602B-403D-4953-B781-B3B2D9AB8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1052313" y="4810539"/>
            <a:ext cx="980662" cy="1464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A70F2C-D196-4E84-BDB2-6EA2B750F052}"/>
              </a:ext>
            </a:extLst>
          </p:cNvPr>
          <p:cNvSpPr txBox="1"/>
          <p:nvPr/>
        </p:nvSpPr>
        <p:spPr>
          <a:xfrm>
            <a:off x="577922" y="4617800"/>
            <a:ext cx="8878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শিক্ষা,পরিবারের অর্থনৈতিক ও সামাজিক মর্যাদা, পুষ্টি, বাড়ির অবস্থান ও সামাজিক পারিপার্শ্বিকতা ইত্যাদি উপাদান শিশুর বুদ্ধির বিকাশে গুরুত্বপূর্ণ অবদান রাখে।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E8F27-6496-4B01-8E23-AAAE4C064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72" y="2350135"/>
            <a:ext cx="2485818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4048E-D7C1-470F-A1F0-1B2D25A5E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158" y="566896"/>
            <a:ext cx="2466975" cy="177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5BD793-8A00-4291-A22B-D062A19E0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40" y="59753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2C686E-6D70-4565-BB08-404621DEA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40" y="2340610"/>
            <a:ext cx="2600532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3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40539-8337-4D13-BD7A-0F6BD147583A}"/>
              </a:ext>
            </a:extLst>
          </p:cNvPr>
          <p:cNvSpPr txBox="1"/>
          <p:nvPr/>
        </p:nvSpPr>
        <p:spPr>
          <a:xfrm>
            <a:off x="3916017" y="662609"/>
            <a:ext cx="52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F1178-DF35-4CEF-9EBF-F2A6EDD86060}"/>
              </a:ext>
            </a:extLst>
          </p:cNvPr>
          <p:cNvSpPr txBox="1"/>
          <p:nvPr/>
        </p:nvSpPr>
        <p:spPr>
          <a:xfrm>
            <a:off x="2120348" y="2425148"/>
            <a:ext cx="8799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যায়,সে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ব্যক্তিভিত্তিক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ব্যাক্তিভিত্তিক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১)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3F037-2D22-448D-8BF4-9C5ED43843E7}"/>
              </a:ext>
            </a:extLst>
          </p:cNvPr>
          <p:cNvSpPr txBox="1"/>
          <p:nvPr/>
        </p:nvSpPr>
        <p:spPr>
          <a:xfrm>
            <a:off x="4909929" y="4661531"/>
            <a:ext cx="420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২)ওয়েকসলার বুদ্ধি অভীক্ষা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B1DD7-4EB8-49FF-8575-4779B1CF1AE2}"/>
              </a:ext>
            </a:extLst>
          </p:cNvPr>
          <p:cNvSpPr txBox="1"/>
          <p:nvPr/>
        </p:nvSpPr>
        <p:spPr>
          <a:xfrm>
            <a:off x="5234608" y="4138311"/>
            <a:ext cx="38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নফোর্ড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F93EB-1C26-44AC-BFDF-E308359BD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2" t="18300" r="28082" b="30230"/>
          <a:stretch/>
        </p:blipFill>
        <p:spPr>
          <a:xfrm>
            <a:off x="304802" y="5529307"/>
            <a:ext cx="861392" cy="848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F4152-E756-431C-A00A-D87918269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6920" r="15026"/>
          <a:stretch/>
        </p:blipFill>
        <p:spPr>
          <a:xfrm>
            <a:off x="10071652" y="3710609"/>
            <a:ext cx="1828797" cy="2471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F8284-E037-448E-9D76-0C7B53447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14743" r="15217" b="17138"/>
          <a:stretch/>
        </p:blipFill>
        <p:spPr>
          <a:xfrm>
            <a:off x="198784" y="176344"/>
            <a:ext cx="1073426" cy="106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921BD-D2E7-4CF7-92EC-C920E9B17B9D}"/>
              </a:ext>
            </a:extLst>
          </p:cNvPr>
          <p:cNvSpPr txBox="1"/>
          <p:nvPr/>
        </p:nvSpPr>
        <p:spPr>
          <a:xfrm>
            <a:off x="4697896" y="530087"/>
            <a:ext cx="279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01C49-790C-4D81-8940-8EC5BF3B3A03}"/>
              </a:ext>
            </a:extLst>
          </p:cNvPr>
          <p:cNvSpPr txBox="1"/>
          <p:nvPr/>
        </p:nvSpPr>
        <p:spPr>
          <a:xfrm>
            <a:off x="1537252" y="1460511"/>
            <a:ext cx="8375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আন্তঃব্যক্তিক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আন্তঃদলীয়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ংশগতির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0A600-D4D0-471A-B327-0E53E1EE3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74" y="2239592"/>
            <a:ext cx="6692347" cy="343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4CB35-BC07-4BC7-A791-13BFFBCAF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00315" y="1100695"/>
            <a:ext cx="3104856" cy="1288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93C9C-73BC-408B-AE48-E23230C20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96098" y="4104235"/>
            <a:ext cx="3225602" cy="1288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EBC4F-0713-44C8-9FD0-F3B16BF5F1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60872" b="58012"/>
          <a:stretch/>
        </p:blipFill>
        <p:spPr>
          <a:xfrm>
            <a:off x="290268" y="3093054"/>
            <a:ext cx="583096" cy="67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D8C61-A5CE-4667-9F1B-C84C314D0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60872" b="58012"/>
          <a:stretch/>
        </p:blipFill>
        <p:spPr>
          <a:xfrm>
            <a:off x="166974" y="2888977"/>
            <a:ext cx="583096" cy="67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D572A-7A3C-47F9-A58E-A396C249E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22870" y="4043862"/>
            <a:ext cx="3104856" cy="128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FDDEC-9F28-4114-A853-DCFE43195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67210" y="940957"/>
            <a:ext cx="3016175" cy="1288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FA2CA-EDEB-4FDB-93E4-B20D7FD05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60872" b="58012"/>
          <a:stretch/>
        </p:blipFill>
        <p:spPr>
          <a:xfrm>
            <a:off x="11436211" y="2888977"/>
            <a:ext cx="583096" cy="67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019E42-F487-4003-905A-0F852CF10431}"/>
              </a:ext>
            </a:extLst>
          </p:cNvPr>
          <p:cNvSpPr txBox="1"/>
          <p:nvPr/>
        </p:nvSpPr>
        <p:spPr>
          <a:xfrm>
            <a:off x="3949148" y="477078"/>
            <a:ext cx="429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8EE58-297A-4A61-BABE-2306FAE4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4" y="1749907"/>
            <a:ext cx="285750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889204-9415-4CAC-A423-5FE3B4E36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32" y="1749908"/>
            <a:ext cx="2857500" cy="208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C03889-41D8-4C75-9C01-C537D85186B2}"/>
              </a:ext>
            </a:extLst>
          </p:cNvPr>
          <p:cNvSpPr txBox="1"/>
          <p:nvPr/>
        </p:nvSpPr>
        <p:spPr>
          <a:xfrm>
            <a:off x="662607" y="4889910"/>
            <a:ext cx="10323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আলফ্রেড বিনে এবং তাঁর সহযোগী থিওডোর সিমো ১৯০৫ সালে প্রথম সত্যিকার অর্থে ব্যবহার উপযোগী বুদ্ধি অভীক্ষা তৈরি করেন।এ অভীক্ষাটি বিনে-সিমো স্কেল নামে পরিচিত।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7FE7F-B992-4ECF-9051-A5C3E8BF8A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14743" r="15217" b="17138"/>
          <a:stretch/>
        </p:blipFill>
        <p:spPr>
          <a:xfrm>
            <a:off x="198783" y="176343"/>
            <a:ext cx="1444487" cy="1427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872B2-17C6-4EFC-AC2A-8B738CFD12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27025" y="4459023"/>
            <a:ext cx="1205950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D1DDB-85B5-48FA-9346-EC72C9963ED8}"/>
              </a:ext>
            </a:extLst>
          </p:cNvPr>
          <p:cNvSpPr txBox="1"/>
          <p:nvPr/>
        </p:nvSpPr>
        <p:spPr>
          <a:xfrm>
            <a:off x="2663686" y="321640"/>
            <a:ext cx="634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নফোর্ড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F7BE9-F343-4625-9C4E-5AD84C0D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3502"/>
            <a:ext cx="1914525" cy="216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38E63-3A90-40EF-9964-18CB72911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69" y="1423503"/>
            <a:ext cx="2857500" cy="216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B67DA5-D6F2-4410-9C9F-BA9DADEE7CDB}"/>
              </a:ext>
            </a:extLst>
          </p:cNvPr>
          <p:cNvSpPr txBox="1"/>
          <p:nvPr/>
        </p:nvSpPr>
        <p:spPr>
          <a:xfrm>
            <a:off x="1285461" y="4356579"/>
            <a:ext cx="9899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 স্ট্যানফোর্ড বিশ্ববিদ্যালয়ের অধ্যাপক এল.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সস্কর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ফোর্ড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56F94-9900-4140-A760-D223A0046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1118573" y="5049077"/>
            <a:ext cx="914401" cy="1225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B5BE4-5FD1-4287-884C-517F94A7BD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1020418" cy="9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91BF7-3E2C-4CC1-AF75-4618B393D919}"/>
              </a:ext>
            </a:extLst>
          </p:cNvPr>
          <p:cNvSpPr txBox="1"/>
          <p:nvPr/>
        </p:nvSpPr>
        <p:spPr>
          <a:xfrm>
            <a:off x="3995530" y="3472179"/>
            <a:ext cx="420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ওয়েকসলার বুদ্ধি অভীক্ষা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DA962-F4D7-4E24-AADB-713E1628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15" y="1470550"/>
            <a:ext cx="1985031" cy="200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9F258-7764-4CBE-8512-B0161FE5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0" y="1477067"/>
            <a:ext cx="1985031" cy="200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69AB5F-D209-44A2-9AB5-F919A43D6D67}"/>
              </a:ext>
            </a:extLst>
          </p:cNvPr>
          <p:cNvSpPr txBox="1"/>
          <p:nvPr/>
        </p:nvSpPr>
        <p:spPr>
          <a:xfrm>
            <a:off x="463826" y="4235397"/>
            <a:ext cx="10764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বেলেভিউ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ডেভিড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ওয়েকস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য়স্কদের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১৯৩৯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ওয়েকস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করেন।পরবর্তীতে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১৯৫৫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ক্ষেপে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WAIS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1F89A-46F7-4D60-BB32-5C2EFDBEFC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1019183" y="5035825"/>
            <a:ext cx="1020417" cy="1239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46D407-B209-4DDC-B52D-69D272784D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0"/>
            <a:ext cx="952540" cy="875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5CBCEF-E276-4070-9DA5-FC721DB12DB0}"/>
              </a:ext>
            </a:extLst>
          </p:cNvPr>
          <p:cNvSpPr txBox="1"/>
          <p:nvPr/>
        </p:nvSpPr>
        <p:spPr>
          <a:xfrm>
            <a:off x="1126474" y="42722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ো,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07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3B77C-F584-4CEC-92BA-BC2AF355D57E}"/>
              </a:ext>
            </a:extLst>
          </p:cNvPr>
          <p:cNvSpPr txBox="1"/>
          <p:nvPr/>
        </p:nvSpPr>
        <p:spPr>
          <a:xfrm>
            <a:off x="1338471" y="795130"/>
            <a:ext cx="9992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631AE-42A6-4F07-B499-28811ECBA907}"/>
              </a:ext>
            </a:extLst>
          </p:cNvPr>
          <p:cNvSpPr txBox="1"/>
          <p:nvPr/>
        </p:nvSpPr>
        <p:spPr>
          <a:xfrm>
            <a:off x="1457740" y="3008243"/>
            <a:ext cx="9594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হচ্ছে-১)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২)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A4EC4-2FC0-4068-921B-AC6702CF4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27025" y="4459023"/>
            <a:ext cx="1205950" cy="181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38560B-0853-4D74-8D63-F2792913F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834887" cy="7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5C509-55D9-4D9A-B780-955F7FDB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7" y="1228833"/>
            <a:ext cx="5016223" cy="3595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70946E0-C07C-458C-81F3-8646242869CB}"/>
              </a:ext>
            </a:extLst>
          </p:cNvPr>
          <p:cNvSpPr txBox="1"/>
          <p:nvPr/>
        </p:nvSpPr>
        <p:spPr>
          <a:xfrm>
            <a:off x="6930752" y="4824381"/>
            <a:ext cx="370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8813667-F5E9-4F25-9BEB-0E00F1DDA3DF}"/>
              </a:ext>
            </a:extLst>
          </p:cNvPr>
          <p:cNvSpPr txBox="1"/>
          <p:nvPr/>
        </p:nvSpPr>
        <p:spPr>
          <a:xfrm>
            <a:off x="384312" y="2312282"/>
            <a:ext cx="55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অল্প সময়ে বা একসাথে বহু সংখ্যক লোকের বুদ্ধি পরিমাপের জন্য দলগত অভীক্ষার উদ্ভব ঘটে।</a:t>
            </a:r>
            <a:endParaRPr lang="en-US" sz="2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1BCDA-0140-4B5E-BF8B-21D03415D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27025" y="4459023"/>
            <a:ext cx="1205950" cy="1815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40E8E-2327-4EBA-9E92-0B847B081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1120081" cy="1029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6B277-59E7-4BED-9F08-6E9300F22639}"/>
              </a:ext>
            </a:extLst>
          </p:cNvPr>
          <p:cNvSpPr txBox="1"/>
          <p:nvPr/>
        </p:nvSpPr>
        <p:spPr>
          <a:xfrm>
            <a:off x="1888434" y="276754"/>
            <a:ext cx="954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</a:p>
        </p:txBody>
      </p:sp>
    </p:spTree>
    <p:extLst>
      <p:ext uri="{BB962C8B-B14F-4D97-AF65-F5344CB8AC3E}">
        <p14:creationId xmlns:p14="http://schemas.microsoft.com/office/powerpoint/2010/main" val="15133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DF7FD-55C4-4FB4-9346-5E408A331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997518"/>
            <a:ext cx="4558748" cy="4055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ABE1AFD-AD5A-4384-9753-041D51178F38}"/>
              </a:ext>
            </a:extLst>
          </p:cNvPr>
          <p:cNvSpPr txBox="1"/>
          <p:nvPr/>
        </p:nvSpPr>
        <p:spPr>
          <a:xfrm>
            <a:off x="7687832" y="5063844"/>
            <a:ext cx="397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2B434-2C50-4087-94E4-29C8A232942A}"/>
              </a:ext>
            </a:extLst>
          </p:cNvPr>
          <p:cNvSpPr txBox="1"/>
          <p:nvPr/>
        </p:nvSpPr>
        <p:spPr>
          <a:xfrm>
            <a:off x="708992" y="2105995"/>
            <a:ext cx="6281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মহাযুদ্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ষণা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AGCT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4F120-4AAD-4BC1-B176-06FAF3903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1065565" y="4987523"/>
            <a:ext cx="967410" cy="1212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45452-355B-4D09-9FF1-F2BB06571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4" y="254552"/>
            <a:ext cx="887896" cy="828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8345B-E34B-4C80-B29E-5674272D3E33}"/>
              </a:ext>
            </a:extLst>
          </p:cNvPr>
          <p:cNvSpPr txBox="1"/>
          <p:nvPr/>
        </p:nvSpPr>
        <p:spPr>
          <a:xfrm>
            <a:off x="1524000" y="317024"/>
            <a:ext cx="701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আলফা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বহৃত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8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786FE-E816-454C-827D-A03022A4BD6E}"/>
              </a:ext>
            </a:extLst>
          </p:cNvPr>
          <p:cNvSpPr txBox="1"/>
          <p:nvPr/>
        </p:nvSpPr>
        <p:spPr>
          <a:xfrm>
            <a:off x="2676940" y="379198"/>
            <a:ext cx="32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73144-CE91-4422-9FE7-35C5649EE19E}"/>
              </a:ext>
            </a:extLst>
          </p:cNvPr>
          <p:cNvSpPr txBox="1"/>
          <p:nvPr/>
        </p:nvSpPr>
        <p:spPr>
          <a:xfrm>
            <a:off x="634244" y="1605123"/>
            <a:ext cx="5156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B7FD5-0BFA-459D-AA4F-931F9E4B4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04" y="3141028"/>
            <a:ext cx="2068375" cy="185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FA3D5-3AD7-4543-9672-F188ED68E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721" y="2799784"/>
            <a:ext cx="2681288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52F6E-F49D-4062-9AA0-E298B44A6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79" y="515482"/>
            <a:ext cx="2857500" cy="228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C2D1B9-DEAF-4970-9CFC-BC832681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54" y="528637"/>
            <a:ext cx="1990725" cy="229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766CE-9737-4C23-A088-09C1EBFD8ECB}"/>
              </a:ext>
            </a:extLst>
          </p:cNvPr>
          <p:cNvSpPr txBox="1"/>
          <p:nvPr/>
        </p:nvSpPr>
        <p:spPr>
          <a:xfrm>
            <a:off x="634244" y="4305905"/>
            <a:ext cx="5499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ব্ল্যাকবোর্ডে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ঙ্গভঙ্গি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অভীক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74A7BC-F526-4237-850C-0BD33AB1BE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27025" y="4998403"/>
            <a:ext cx="1205950" cy="1276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1715C-D457-45E7-8F0F-7107EF9B54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940905" cy="8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D816AF1-5067-45B3-BC89-BC1CA0E522FF}"/>
              </a:ext>
            </a:extLst>
          </p:cNvPr>
          <p:cNvSpPr txBox="1"/>
          <p:nvPr/>
        </p:nvSpPr>
        <p:spPr>
          <a:xfrm>
            <a:off x="897579" y="372084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মোছাঃমাকছুদা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সাঘাটা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সাঘাটা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862D0DC-F504-4F6F-A3B6-7D1F50CF4D37}"/>
              </a:ext>
            </a:extLst>
          </p:cNvPr>
          <p:cNvSpPr txBox="1"/>
          <p:nvPr/>
        </p:nvSpPr>
        <p:spPr>
          <a:xfrm>
            <a:off x="8344765" y="3727947"/>
            <a:ext cx="33353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শ্রেনীঃদ্বাদশ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ং।</a:t>
            </a:r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7751B-D586-4605-8036-FCB3AD4A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54" y="1096735"/>
            <a:ext cx="2099735" cy="255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7D147-3391-4641-B66B-F92CC595F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34" y="1829202"/>
            <a:ext cx="1847850" cy="4518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7521C-3B73-46FD-951F-BA9DD3ED9E11}"/>
              </a:ext>
            </a:extLst>
          </p:cNvPr>
          <p:cNvSpPr txBox="1"/>
          <p:nvPr/>
        </p:nvSpPr>
        <p:spPr>
          <a:xfrm>
            <a:off x="5600202" y="646986"/>
            <a:ext cx="1961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14641-7FC4-4490-B1D2-6DE5292F12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>
          <a:xfrm>
            <a:off x="818948" y="877094"/>
            <a:ext cx="3120751" cy="2846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CC7BE-C460-403A-B5F8-AF1F1B884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50" y="1075165"/>
            <a:ext cx="2270222" cy="2269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49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23CCAE7-E754-430B-9D1D-DFE7DD9C5169}"/>
              </a:ext>
            </a:extLst>
          </p:cNvPr>
          <p:cNvSpPr/>
          <p:nvPr/>
        </p:nvSpPr>
        <p:spPr>
          <a:xfrm>
            <a:off x="2237665" y="304800"/>
            <a:ext cx="6089112" cy="1746048"/>
          </a:xfrm>
          <a:prstGeom prst="ellipse">
            <a:avLst/>
          </a:prstGeom>
          <a:solidFill>
            <a:srgbClr val="F9B7FB"/>
          </a:solidFill>
          <a:ln>
            <a:solidFill>
              <a:srgbClr val="96F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ব্যাক্তিভিত্তিক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বুদ্ধি অভীক্ষা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অভী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 মধ্যে পার্থক্য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9D7C7BC-0CCA-4C6C-9442-6E2326CFE881}"/>
              </a:ext>
            </a:extLst>
          </p:cNvPr>
          <p:cNvSpPr txBox="1"/>
          <p:nvPr/>
        </p:nvSpPr>
        <p:spPr>
          <a:xfrm>
            <a:off x="3222737" y="2068780"/>
            <a:ext cx="655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১)সময়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২)যোগাযোগ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৩)ফলাফল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৪)পরিশ্রম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৫)সহযোগিতা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৬)নম্বর প্রদান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৭)ব্যয়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৮)বিশেষ দক্ষতা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৯)দক্ষতা।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C8A05-6A99-44B2-BB81-5839DA51D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27025" y="5022573"/>
            <a:ext cx="1205950" cy="1252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67254-593E-4C22-9D6F-05B4AB25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23319" y="213174"/>
            <a:ext cx="950223" cy="88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BAC43-FD45-4D6C-96C1-A6D818888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9" b="2372"/>
          <a:stretch/>
        </p:blipFill>
        <p:spPr>
          <a:xfrm>
            <a:off x="265043" y="1001919"/>
            <a:ext cx="950223" cy="570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1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9BA85-8637-4047-BB1A-1D14830410A5}"/>
              </a:ext>
            </a:extLst>
          </p:cNvPr>
          <p:cNvSpPr txBox="1"/>
          <p:nvPr/>
        </p:nvSpPr>
        <p:spPr>
          <a:xfrm>
            <a:off x="4989443" y="649356"/>
            <a:ext cx="221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F0761-09BD-4179-8BD7-F17876EEAB25}"/>
              </a:ext>
            </a:extLst>
          </p:cNvPr>
          <p:cNvSpPr txBox="1"/>
          <p:nvPr/>
        </p:nvSpPr>
        <p:spPr>
          <a:xfrm>
            <a:off x="1033669" y="1974574"/>
            <a:ext cx="759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১)ব্যক্তিভিত্তিক বুদ্ধি অভীক্ষার বৈশিষ্টগুলো লিখ।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96B8B-CF71-48AE-B393-04CEA353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4" y="1234132"/>
            <a:ext cx="4943061" cy="479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A533E-6309-4741-914D-39199B5E7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9" b="2372"/>
          <a:stretch/>
        </p:blipFill>
        <p:spPr>
          <a:xfrm>
            <a:off x="139147" y="636104"/>
            <a:ext cx="950223" cy="570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6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D63A3-D52F-421F-B13C-A506FA915FE4}"/>
              </a:ext>
            </a:extLst>
          </p:cNvPr>
          <p:cNvSpPr txBox="1"/>
          <p:nvPr/>
        </p:nvSpPr>
        <p:spPr>
          <a:xfrm>
            <a:off x="4890052" y="662609"/>
            <a:ext cx="147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7BF7D-B924-4D3B-BF8B-AC665D338F55}"/>
              </a:ext>
            </a:extLst>
          </p:cNvPr>
          <p:cNvSpPr txBox="1"/>
          <p:nvPr/>
        </p:nvSpPr>
        <p:spPr>
          <a:xfrm>
            <a:off x="2849217" y="2444954"/>
            <a:ext cx="7023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১)কোন বিজ্ঞানী বিনে-সিমো অভীক্ষা নিয়ে গবেষণা করেন?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২)আর্মি আলফা অভীক্ষা কাদের জন্য প্রযোজ্য?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৩)নিরক্ষর লোকের জন্য কোন অভীক্ষা প্রয়োগ করা হতো?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A7350-4092-40E1-93BA-8898C6BD3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205" r="13391" b="14355"/>
          <a:stretch/>
        </p:blipFill>
        <p:spPr>
          <a:xfrm rot="5400000">
            <a:off x="-2372142" y="2743202"/>
            <a:ext cx="6175515" cy="100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76BB2-EBA2-4431-8E02-78DB45285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205" r="13391" b="14355"/>
          <a:stretch/>
        </p:blipFill>
        <p:spPr>
          <a:xfrm rot="5400000">
            <a:off x="8388627" y="2743201"/>
            <a:ext cx="6175515" cy="100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3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804C5-DB40-4D43-A98C-3DFC74A95653}"/>
              </a:ext>
            </a:extLst>
          </p:cNvPr>
          <p:cNvSpPr txBox="1"/>
          <p:nvPr/>
        </p:nvSpPr>
        <p:spPr>
          <a:xfrm>
            <a:off x="5002696" y="954156"/>
            <a:ext cx="21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60D34-CE49-4724-8C59-133D7881EA1C}"/>
              </a:ext>
            </a:extLst>
          </p:cNvPr>
          <p:cNvSpPr txBox="1"/>
          <p:nvPr/>
        </p:nvSpPr>
        <p:spPr>
          <a:xfrm>
            <a:off x="1437861" y="1772767"/>
            <a:ext cx="5751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১)দলগত বুদ্ধি অভীক্ষার বৈশিষ্টগুলো পাঠ্ব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আলোকে বাড়ি থেকে পড়ে আসবে।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0DC53-8F50-4AFD-B723-29B52B7B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10" y="1239078"/>
            <a:ext cx="5751443" cy="5105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83780-65B2-4A08-8092-A56ACD522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9" b="2372"/>
          <a:stretch/>
        </p:blipFill>
        <p:spPr>
          <a:xfrm>
            <a:off x="139147" y="636104"/>
            <a:ext cx="950223" cy="570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6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EE754-6D26-4563-9963-29A5C8D6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68965"/>
            <a:ext cx="11900452" cy="6520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E86B3-2BF6-460C-8357-AD0CAFC86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3" y="1034283"/>
            <a:ext cx="4439479" cy="3969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5AFB98-ABDC-4C2D-B1BB-68AEFDE5CB7B}"/>
              </a:ext>
            </a:extLst>
          </p:cNvPr>
          <p:cNvSpPr txBox="1"/>
          <p:nvPr/>
        </p:nvSpPr>
        <p:spPr>
          <a:xfrm>
            <a:off x="4625008" y="234245"/>
            <a:ext cx="294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16741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ED1C1E-6050-4B1D-AA4E-14369ED5060B}"/>
              </a:ext>
            </a:extLst>
          </p:cNvPr>
          <p:cNvSpPr txBox="1"/>
          <p:nvPr/>
        </p:nvSpPr>
        <p:spPr>
          <a:xfrm>
            <a:off x="3763618" y="583096"/>
            <a:ext cx="394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ideo-1615301390">
            <a:hlinkClick r:id="" action="ppaction://media"/>
            <a:extLst>
              <a:ext uri="{FF2B5EF4-FFF2-40B4-BE49-F238E27FC236}">
                <a16:creationId xmlns:a16="http://schemas.microsoft.com/office/drawing/2014/main" id="{0413194A-E170-4B98-A9CE-1E98382FD0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6208" y="1676400"/>
            <a:ext cx="609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8C5B2-5447-484B-9A60-D785B4AF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8" y="1486087"/>
            <a:ext cx="2948402" cy="3508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DE94ECF-0EDB-4EF2-A2FB-7D07647571C8}"/>
              </a:ext>
            </a:extLst>
          </p:cNvPr>
          <p:cNvSpPr txBox="1"/>
          <p:nvPr/>
        </p:nvSpPr>
        <p:spPr>
          <a:xfrm>
            <a:off x="2621247" y="2111463"/>
            <a:ext cx="3474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A86E9-2F73-47FC-87A4-339F83CF6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7454"/>
          <a:stretch/>
        </p:blipFill>
        <p:spPr>
          <a:xfrm>
            <a:off x="10840278" y="4731026"/>
            <a:ext cx="1126436" cy="1476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2E9DC-3520-47FA-8AF4-12E18F3F8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1020418" cy="9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68E2A-B4D9-4BD9-85C9-32D7EB84D99E}"/>
              </a:ext>
            </a:extLst>
          </p:cNvPr>
          <p:cNvSpPr txBox="1"/>
          <p:nvPr/>
        </p:nvSpPr>
        <p:spPr>
          <a:xfrm>
            <a:off x="2517913" y="366573"/>
            <a:ext cx="89849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িক্ষার্থীরা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----</a:t>
            </a:r>
          </a:p>
          <a:p>
            <a:endParaRPr lang="en-US" sz="20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 ১)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বুদ্ধি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া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 ২)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বুদ্ধির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আন্তঃব্যক্তিক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আন্তঃদলীয়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ব্যাখ</a:t>
            </a:r>
            <a:r>
              <a:rPr lang="bn-BD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্যা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,</a:t>
            </a:r>
          </a:p>
          <a:p>
            <a:endParaRPr lang="en-US" sz="28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৩ )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ব্যক্তিভিত্তিক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দলগত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বুদ্ধি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অভীক্</a:t>
            </a:r>
            <a:r>
              <a:rPr lang="as-IN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ষ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ার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বৈশিষ্ট্যাব</a:t>
            </a:r>
            <a:r>
              <a:rPr lang="as-IN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র্ননা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</a:t>
            </a:r>
          </a:p>
          <a:p>
            <a:endParaRPr lang="en-US" sz="2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F7919-BC02-4787-9458-5B002F252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17805" r="13549" b="13205"/>
          <a:stretch/>
        </p:blipFill>
        <p:spPr>
          <a:xfrm rot="5400000">
            <a:off x="-2466561" y="2784614"/>
            <a:ext cx="6072808" cy="795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115BC0-FCF7-42C5-B28A-04D1158B4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17805" r="13549" b="13205"/>
          <a:stretch/>
        </p:blipFill>
        <p:spPr>
          <a:xfrm rot="5400000">
            <a:off x="8585753" y="2784614"/>
            <a:ext cx="6072808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E56899-AA9F-4A58-91E1-F1CD51951454}"/>
              </a:ext>
            </a:extLst>
          </p:cNvPr>
          <p:cNvSpPr txBox="1"/>
          <p:nvPr/>
        </p:nvSpPr>
        <p:spPr>
          <a:xfrm>
            <a:off x="581511" y="5085738"/>
            <a:ext cx="1015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 হলো জগতকে অনুধাবন করার ক্ষমতা 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বাধা সমূহকে মোকাবিলা করার সামর্থ্য।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CC656-DA1B-4E0E-BFA2-D8C142660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1020418" cy="93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51F373-95C6-485E-B670-1DC38B609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8436"/>
          <a:stretch/>
        </p:blipFill>
        <p:spPr>
          <a:xfrm>
            <a:off x="10999304" y="4757530"/>
            <a:ext cx="1060176" cy="1481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7C3D1-8800-4104-AB3C-09E79B22F878}"/>
              </a:ext>
            </a:extLst>
          </p:cNvPr>
          <p:cNvSpPr txBox="1"/>
          <p:nvPr/>
        </p:nvSpPr>
        <p:spPr>
          <a:xfrm>
            <a:off x="1949410" y="467602"/>
            <a:ext cx="536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1A060-9BFC-4F20-92E9-B22B90E71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11" y="1192233"/>
            <a:ext cx="5089348" cy="33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886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37B23-3731-4593-8E8D-AE0863F91248}"/>
              </a:ext>
            </a:extLst>
          </p:cNvPr>
          <p:cNvSpPr txBox="1"/>
          <p:nvPr/>
        </p:nvSpPr>
        <p:spPr>
          <a:xfrm>
            <a:off x="4890053" y="689112"/>
            <a:ext cx="21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3D949-BE37-4F11-93B4-8621BB9EDCB3}"/>
              </a:ext>
            </a:extLst>
          </p:cNvPr>
          <p:cNvSpPr txBox="1"/>
          <p:nvPr/>
        </p:nvSpPr>
        <p:spPr>
          <a:xfrm>
            <a:off x="2001079" y="2133600"/>
            <a:ext cx="32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78C4B-187D-4475-B491-D8905F197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1396998"/>
            <a:ext cx="5499652" cy="385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8F73F-5634-4C19-ADEE-D9D106DBA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6844" r="13321" b="18650"/>
          <a:stretch/>
        </p:blipFill>
        <p:spPr>
          <a:xfrm>
            <a:off x="265043" y="254551"/>
            <a:ext cx="1073424" cy="98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D80AB-4972-4608-84CE-7BAC4EFBA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7" t="18789" r="31975" b="16074"/>
          <a:stretch/>
        </p:blipFill>
        <p:spPr>
          <a:xfrm>
            <a:off x="159025" y="4193206"/>
            <a:ext cx="1179442" cy="2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0AB9E-0776-4BC4-A03E-5FB28803B207}"/>
              </a:ext>
            </a:extLst>
          </p:cNvPr>
          <p:cNvSpPr txBox="1"/>
          <p:nvPr/>
        </p:nvSpPr>
        <p:spPr>
          <a:xfrm>
            <a:off x="2332383" y="1034004"/>
            <a:ext cx="7911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আন্তঃব্যক্তিক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থক্যঃ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A348A-2CEF-4EB2-AF1F-CCE118D9060F}"/>
              </a:ext>
            </a:extLst>
          </p:cNvPr>
          <p:cNvSpPr txBox="1"/>
          <p:nvPr/>
        </p:nvSpPr>
        <p:spPr>
          <a:xfrm>
            <a:off x="1510747" y="3101009"/>
            <a:ext cx="9806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থাকি।আবার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রছে-আমাদের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জন্মগতসূত্রে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ৌথ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A5E69-74A6-4B47-A5B1-73D51C2FD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159024" y="4916890"/>
            <a:ext cx="1351723" cy="1344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6ED1C-380C-4070-A228-5F46DF3ED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30849" r="74753"/>
          <a:stretch/>
        </p:blipFill>
        <p:spPr>
          <a:xfrm>
            <a:off x="10681253" y="4916890"/>
            <a:ext cx="1351723" cy="13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86AFBC-C84B-48CF-B2E4-2C8A3B5A6385}"/>
              </a:ext>
            </a:extLst>
          </p:cNvPr>
          <p:cNvSpPr txBox="1"/>
          <p:nvPr/>
        </p:nvSpPr>
        <p:spPr>
          <a:xfrm rot="10800000" flipH="1" flipV="1">
            <a:off x="1857862" y="574668"/>
            <a:ext cx="353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বংশগতির প্রভাব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FC551-20DA-4BE1-A810-5CD838C5ECB9}"/>
              </a:ext>
            </a:extLst>
          </p:cNvPr>
          <p:cNvSpPr txBox="1"/>
          <p:nvPr/>
        </p:nvSpPr>
        <p:spPr>
          <a:xfrm>
            <a:off x="1487505" y="2351528"/>
            <a:ext cx="3799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বুদ্ধি অভীক্ষার দলীয় পার্থক্য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১)অর্থনৈতিক অবস্থা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২)পিতামাতার পেশা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৩)লিংগ পার্থক্য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৪)আবাসন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৫)বংশগতি।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1040D-816A-412A-A35E-9CB25690C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81" y="897833"/>
            <a:ext cx="2857500" cy="206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2694F-2D69-48E7-AD6F-29E6D0F59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7" y="885778"/>
            <a:ext cx="2619375" cy="20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A1029-1C25-4B2B-A774-A2224F7F3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68" y="2971262"/>
            <a:ext cx="2828718" cy="189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9CAC3-D754-49BC-B238-E9F96B6F7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05" y="2956485"/>
            <a:ext cx="2648157" cy="1895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7FA82-9748-4B58-8A6C-E1F67E30AD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17215" y="1060941"/>
            <a:ext cx="3104856" cy="128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7AC6D-6F25-4D7A-86F5-70475B08F6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5400000">
            <a:off x="-749954" y="4165797"/>
            <a:ext cx="3104856" cy="1288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1AA76-7295-4CFD-BEC1-BF3045D769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60872" b="58012"/>
          <a:stretch/>
        </p:blipFill>
        <p:spPr>
          <a:xfrm>
            <a:off x="188200" y="3001900"/>
            <a:ext cx="583096" cy="67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9EC3C-265C-4B48-ABAF-0C2B321733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22871" y="4043862"/>
            <a:ext cx="3104856" cy="1288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AA30C-8082-40F8-94E6-95279B7621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 rot="16200000">
            <a:off x="9883837" y="996629"/>
            <a:ext cx="2982923" cy="1288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57658-BEF7-4900-A292-D319371499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r="60872" b="58012"/>
          <a:stretch/>
        </p:blipFill>
        <p:spPr>
          <a:xfrm>
            <a:off x="11436211" y="2888977"/>
            <a:ext cx="583096" cy="671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5283C-DD35-431D-9CB5-28F11B262FA7}"/>
              </a:ext>
            </a:extLst>
          </p:cNvPr>
          <p:cNvSpPr txBox="1"/>
          <p:nvPr/>
        </p:nvSpPr>
        <p:spPr>
          <a:xfrm>
            <a:off x="1382719" y="5291487"/>
            <a:ext cx="942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00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565</TotalTime>
  <Words>1463</Words>
  <Application>Microsoft Office PowerPoint</Application>
  <PresentationFormat>Widescreen</PresentationFormat>
  <Paragraphs>103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NSimSun</vt:lpstr>
      <vt:lpstr>NikoshBAN</vt:lpstr>
      <vt:lpstr>Nirmala UI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Maksuda Begum</dc:creator>
  <cp:lastModifiedBy>Maksuda Begum</cp:lastModifiedBy>
  <cp:revision>77</cp:revision>
  <dcterms:created xsi:type="dcterms:W3CDTF">2020-10-25T06:58:53Z</dcterms:created>
  <dcterms:modified xsi:type="dcterms:W3CDTF">2021-03-10T03:03:31Z</dcterms:modified>
</cp:coreProperties>
</file>