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8" r:id="rId2"/>
    <p:sldId id="258" r:id="rId3"/>
    <p:sldId id="273" r:id="rId4"/>
    <p:sldId id="259" r:id="rId5"/>
    <p:sldId id="274" r:id="rId6"/>
    <p:sldId id="261" r:id="rId7"/>
    <p:sldId id="264" r:id="rId8"/>
    <p:sldId id="262" r:id="rId9"/>
    <p:sldId id="263" r:id="rId10"/>
    <p:sldId id="27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CCECFF"/>
    <a:srgbClr val="B0FF11"/>
    <a:srgbClr val="CCFF66"/>
    <a:srgbClr val="0000CC"/>
    <a:srgbClr val="CCFF33"/>
    <a:srgbClr val="FF99FF"/>
    <a:srgbClr val="FFE7FF"/>
    <a:srgbClr val="EA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579B-802B-41D2-BB78-5A1347775B9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99B8-5A90-4B69-883C-0B5BD7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ইটগুলো কীভাবে সাজানো? কাপড়ের ব্লকের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আকার কেমন? লোহার গেটটি কীভাবে সজ্জিত?  স্তম্ভটির আকার কেমন?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সময়----৫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 মিনিট। 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6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চিত্রগুলোর নাম কী? চিত্রগুলো কী কী জ্যামিতিক চিত্র দ্বারা তৈরি? বিশেষভাবে সজ্জিত চিত্রগুলোকে কী বলে? পাঠ ঘোষণা।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কয়টি</a:t>
            </a:r>
            <a:r>
              <a:rPr lang="bn-IN" baseline="0" dirty="0" smtClean="0"/>
              <a:t> কাঠি আ</a:t>
            </a:r>
            <a:r>
              <a:rPr lang="en-US" baseline="0" dirty="0" err="1" smtClean="0"/>
              <a:t>ছে</a:t>
            </a:r>
            <a:r>
              <a:rPr lang="bn-IN" baseline="0" dirty="0" smtClean="0"/>
              <a:t>? তিনটি কাঠি কী তৈরি করলো? ত্রিভুজগুলো একত্রে কী তৈরি করল?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সূত্র কী? চারটি কাঠি কী তৈরি করলো? চতুর্ভুজগুলো একত্রে কী তৈরি করল? 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সূত্র কী? ? ছয়টি কাঠি কী তৈরি করলো? ষড়ভুজগুলো একত্রে কী তৈরি করল? </a:t>
            </a:r>
            <a:r>
              <a:rPr lang="en-US" baseline="0" dirty="0" err="1" smtClean="0"/>
              <a:t>প্যাটার্নটির</a:t>
            </a:r>
            <a:r>
              <a:rPr lang="en-US" baseline="0" dirty="0" smtClean="0"/>
              <a:t> </a:t>
            </a:r>
            <a:r>
              <a:rPr lang="bn-IN" baseline="0" dirty="0" smtClean="0"/>
              <a:t> সূত্র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১ম প্যাটার্নে</a:t>
            </a:r>
            <a:r>
              <a:rPr lang="bn-IN" baseline="0" dirty="0" smtClean="0"/>
              <a:t> কয়টি কাঠি বৃদ্ধি পেলো? সূত্র কী? ২য়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৩য়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৪র্থ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পেল? সূত্র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সময়----৩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প্যাটার্নটি</a:t>
            </a:r>
            <a:r>
              <a:rPr lang="bn-IN" baseline="0" dirty="0" smtClean="0"/>
              <a:t> কোন ক্ষেত্র দ্বারা তৈরি? </a:t>
            </a:r>
            <a:r>
              <a:rPr lang="bn-IN" dirty="0" smtClean="0"/>
              <a:t>পুর্ণবর্গের</a:t>
            </a:r>
            <a:r>
              <a:rPr lang="bn-IN" baseline="0" dirty="0" smtClean="0"/>
              <a:t> জ্যামিতিক প্যাটার্ন তৈরির সুত্র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১ম প্যাটার্নে</a:t>
            </a:r>
            <a:r>
              <a:rPr lang="bn-IN" baseline="0" dirty="0" smtClean="0"/>
              <a:t> কয়টি কাঠি বৃদ্ধি পেলো? সূত্র কী? ২য়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৩য়</a:t>
            </a:r>
            <a:r>
              <a:rPr lang="bn-IN" dirty="0" smtClean="0"/>
              <a:t> প্যাটার্নে</a:t>
            </a:r>
            <a:r>
              <a:rPr lang="bn-IN" baseline="0" dirty="0" smtClean="0"/>
              <a:t> কয়টি কাঠি বৃদ্ধি পেলো? সূত্র কী?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বোর্ডে প্রদত্ত সমস্যার সমাধান করতে শিক্ষক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1480" y="636115"/>
            <a:ext cx="8183880" cy="10515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889834" cy="4351338"/>
          </a:xfrm>
          <a:solidFill>
            <a:srgbClr val="33D600"/>
          </a:solidFill>
        </p:spPr>
        <p:txBody>
          <a:bodyPr>
            <a:normAutofit/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বাওয়ানী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আরমানীটোলা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ঢাকা-১১00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২৭৯৯৫৯২৯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518484" y="1825625"/>
            <a:ext cx="2996866" cy="4351338"/>
          </a:xfrm>
          <a:solidFill>
            <a:srgbClr val="33D600"/>
          </a:solidFill>
        </p:spPr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পাটি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-০১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০২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762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297290" y="1393377"/>
            <a:ext cx="1160806" cy="1066803"/>
            <a:chOff x="1600200" y="5181600"/>
            <a:chExt cx="1160806" cy="1066803"/>
          </a:xfrm>
        </p:grpSpPr>
        <p:sp>
          <p:nvSpPr>
            <p:cNvPr id="49" name="Rectangle 48"/>
            <p:cNvSpPr/>
            <p:nvPr/>
          </p:nvSpPr>
          <p:spPr>
            <a:xfrm>
              <a:off x="1600200" y="5181600"/>
              <a:ext cx="580403" cy="106680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80603" y="5181600"/>
              <a:ext cx="580403" cy="1066803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92095" y="1393370"/>
            <a:ext cx="2227608" cy="1066805"/>
            <a:chOff x="2376803" y="990595"/>
            <a:chExt cx="2227608" cy="10668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76803" y="990595"/>
              <a:ext cx="1160806" cy="1066803"/>
              <a:chOff x="1600200" y="5181600"/>
              <a:chExt cx="1160806" cy="106680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537608" y="990596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41932" y="1393375"/>
            <a:ext cx="2354268" cy="2133605"/>
            <a:chOff x="4985648" y="968824"/>
            <a:chExt cx="2354268" cy="2133605"/>
          </a:xfrm>
        </p:grpSpPr>
        <p:grpSp>
          <p:nvGrpSpPr>
            <p:cNvPr id="57" name="Group 56"/>
            <p:cNvGrpSpPr/>
            <p:nvPr/>
          </p:nvGrpSpPr>
          <p:grpSpPr>
            <a:xfrm>
              <a:off x="4985648" y="968824"/>
              <a:ext cx="1160806" cy="1066803"/>
              <a:chOff x="1600200" y="5181600"/>
              <a:chExt cx="1160806" cy="106680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6209782" y="905496"/>
              <a:ext cx="1066804" cy="1193462"/>
              <a:chOff x="1600201" y="5054942"/>
              <a:chExt cx="1160806" cy="11934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00201" y="5054944"/>
                <a:ext cx="580403" cy="119346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0604" y="5054942"/>
                <a:ext cx="580403" cy="1193462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164757" y="2035626"/>
              <a:ext cx="1175159" cy="1066803"/>
              <a:chOff x="554666" y="6248403"/>
              <a:chExt cx="1175159" cy="106680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54666" y="6248403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49422" y="62484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133354" y="2601690"/>
            <a:ext cx="3348836" cy="2144492"/>
            <a:chOff x="3962400" y="2808516"/>
            <a:chExt cx="3348836" cy="2144492"/>
          </a:xfrm>
        </p:grpSpPr>
        <p:grpSp>
          <p:nvGrpSpPr>
            <p:cNvPr id="3" name="Group 2"/>
            <p:cNvGrpSpPr/>
            <p:nvPr/>
          </p:nvGrpSpPr>
          <p:grpSpPr>
            <a:xfrm>
              <a:off x="3962401" y="2808516"/>
              <a:ext cx="1135826" cy="1077688"/>
              <a:chOff x="1588560" y="5170715"/>
              <a:chExt cx="1135826" cy="10776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88560" y="5170715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4398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5400000">
              <a:off x="5102931" y="2820145"/>
              <a:ext cx="1061357" cy="1070766"/>
              <a:chOff x="1606128" y="5214257"/>
              <a:chExt cx="1154879" cy="10707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06128" y="521822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80604" y="5214257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5400000">
              <a:off x="3998890" y="3838830"/>
              <a:ext cx="1066808" cy="1139788"/>
              <a:chOff x="1588354" y="5211993"/>
              <a:chExt cx="1160810" cy="10608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588354" y="5215682"/>
                <a:ext cx="580403" cy="105714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68761" y="5211993"/>
                <a:ext cx="580403" cy="1060828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90555" y="3875319"/>
              <a:ext cx="1074475" cy="1077688"/>
              <a:chOff x="1565424" y="5170718"/>
              <a:chExt cx="1144199" cy="107768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565424" y="5170718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29220" y="51816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5400000">
              <a:off x="6204733" y="3846506"/>
              <a:ext cx="1066799" cy="1146206"/>
              <a:chOff x="1600201" y="5226511"/>
              <a:chExt cx="1160800" cy="106680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00201" y="5226511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80598" y="5226511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82691" y="2612578"/>
            <a:ext cx="2227609" cy="2133609"/>
            <a:chOff x="751113" y="2819404"/>
            <a:chExt cx="2227609" cy="2133609"/>
          </a:xfrm>
        </p:grpSpPr>
        <p:grpSp>
          <p:nvGrpSpPr>
            <p:cNvPr id="78" name="Group 77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5400000">
              <a:off x="798115" y="3839207"/>
              <a:ext cx="1066804" cy="1160807"/>
              <a:chOff x="1600199" y="5181600"/>
              <a:chExt cx="1160806" cy="108039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00199" y="5181600"/>
                <a:ext cx="580403" cy="1080391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80602" y="5181600"/>
                <a:ext cx="580403" cy="108039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653396" y="4953000"/>
            <a:ext cx="781669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প্রত্যেকটি প্যাটার্নের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পরবর্তী  প্যাটার্নে কাঠির সংখ্যা নির্ণয়ের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4685" y="609600"/>
            <a:ext cx="7725403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ব্লক দ্বারা তৈরি প্যাটার্নে প্রত্যেকটি কাঠির দৈর্ঘ্য সমান</a:t>
            </a:r>
          </a:p>
        </p:txBody>
      </p:sp>
    </p:spTree>
    <p:extLst>
      <p:ext uri="{BB962C8B-B14F-4D97-AF65-F5344CB8AC3E}">
        <p14:creationId xmlns:p14="http://schemas.microsoft.com/office/powerpoint/2010/main" val="7425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89" y="609600"/>
            <a:ext cx="81099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646112" y="2895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7048" y="2873825"/>
            <a:ext cx="2110522" cy="914400"/>
            <a:chOff x="5337048" y="2884711"/>
            <a:chExt cx="2110522" cy="914400"/>
          </a:xfrm>
        </p:grpSpPr>
        <p:sp>
          <p:nvSpPr>
            <p:cNvPr id="4" name="Isosceles Triangle 3"/>
            <p:cNvSpPr/>
            <p:nvPr/>
          </p:nvSpPr>
          <p:spPr>
            <a:xfrm flipV="1">
              <a:off x="5867400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337048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86866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9805" y="2884711"/>
            <a:ext cx="1591056" cy="914400"/>
            <a:chOff x="3219805" y="2884711"/>
            <a:chExt cx="1591056" cy="91440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3750157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219805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6476" y="1762780"/>
            <a:ext cx="8109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দিয়াশলাইয়ের কাঠি দিয়ে নিচের ত্রিভুজগুলোর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589" y="4724400"/>
            <a:ext cx="8109914" cy="138499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চতুর্থ প্যাটার্নে দিয়াশলাইয়ের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৩।দশম প্যাটার্ন তৈরি করতে কতগুলো দিশলাইয়ের কাঠির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628" y="511314"/>
            <a:ext cx="7749769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05743"/>
            <a:ext cx="914400" cy="9144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99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43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87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031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9971" y="1332642"/>
            <a:ext cx="76821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1981200"/>
            <a:ext cx="6629398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চিত্রগুলোর কাঠির সংখ্যার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9971" y="239485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8200" y="34290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8200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9971" y="54864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2601333"/>
            <a:ext cx="66293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কাঠি দিয়ে পরবর্তী প্যাটার্নটি 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2340" y="3200400"/>
            <a:ext cx="5792059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দশম প্যাটার্ন তৈরিতে কতগুলো কাঠি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2340" y="3810000"/>
            <a:ext cx="58083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প্যাটার্নগুলো  তৈরির বীজগণিতীয় রাশিটি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4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12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399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798" y="5486400"/>
            <a:ext cx="18288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 ৩১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5600" y="5486400"/>
            <a:ext cx="182879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609600"/>
            <a:ext cx="71401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8848" y="2579915"/>
            <a:ext cx="1216152" cy="1828800"/>
            <a:chOff x="1905000" y="2601686"/>
            <a:chExt cx="1216152" cy="1828800"/>
          </a:xfrm>
        </p:grpSpPr>
        <p:sp>
          <p:nvSpPr>
            <p:cNvPr id="3" name="Parallelogram 2"/>
            <p:cNvSpPr/>
            <p:nvPr/>
          </p:nvSpPr>
          <p:spPr>
            <a:xfrm>
              <a:off x="1905000" y="26016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 flipV="1">
              <a:off x="1905000" y="35160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9048" y="2601686"/>
            <a:ext cx="2206752" cy="1828800"/>
            <a:chOff x="6172200" y="2634343"/>
            <a:chExt cx="2206752" cy="1828800"/>
          </a:xfrm>
        </p:grpSpPr>
        <p:grpSp>
          <p:nvGrpSpPr>
            <p:cNvPr id="13" name="Group 12"/>
            <p:cNvGrpSpPr/>
            <p:nvPr/>
          </p:nvGrpSpPr>
          <p:grpSpPr>
            <a:xfrm>
              <a:off x="61722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628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7" name="Parallelogram 16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860265" y="2601686"/>
            <a:ext cx="3194304" cy="1828800"/>
            <a:chOff x="4194048" y="2601686"/>
            <a:chExt cx="3194304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4194048" y="2601686"/>
              <a:ext cx="1216152" cy="1828800"/>
              <a:chOff x="1905000" y="2601686"/>
              <a:chExt cx="1216152" cy="1828800"/>
            </a:xfrm>
          </p:grpSpPr>
          <p:sp>
            <p:nvSpPr>
              <p:cNvPr id="8" name="Parallelogram 7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84648" y="2601686"/>
              <a:ext cx="1216152" cy="1828800"/>
              <a:chOff x="1905000" y="2601686"/>
              <a:chExt cx="1216152" cy="1828800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172200" y="2601686"/>
              <a:ext cx="1216152" cy="1828800"/>
              <a:chOff x="1905000" y="2601686"/>
              <a:chExt cx="1216152" cy="1828800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914400" y="1828800"/>
            <a:ext cx="7140169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জ্যামিতিক চিত্রগুলোর প্রত্যেকটি কাঠির দৈর্ঘ্য সমান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622" y="4694250"/>
            <a:ext cx="7365721" cy="138499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পঞ্চম প্যাটার্নে 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বীজগাণিতিক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419600" y="1315308"/>
            <a:ext cx="3892912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1" y="547300"/>
            <a:ext cx="8839200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জ্যামিতিক চিত্রগুলো একটি বিশেষ নিয়মে সাজানো হয়েছে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381000" y="1282483"/>
            <a:ext cx="3854724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5714" r="5476" b="7777"/>
          <a:stretch/>
        </p:blipFill>
        <p:spPr>
          <a:xfrm>
            <a:off x="304801" y="3862732"/>
            <a:ext cx="3873139" cy="26037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37" name="Picture 8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3750"/>
          <a:stretch/>
        </p:blipFill>
        <p:spPr bwMode="auto">
          <a:xfrm>
            <a:off x="4361816" y="3906108"/>
            <a:ext cx="3871141" cy="2603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5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26992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4657344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3607526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116106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657344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96640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flipV="1">
            <a:off x="5876544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0689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46192" y="5181600"/>
            <a:ext cx="1060704" cy="914400"/>
          </a:xfrm>
          <a:prstGeom prst="triangle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876544" y="4267200"/>
            <a:ext cx="1060704" cy="914400"/>
          </a:xfrm>
          <a:prstGeom prst="triangl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6406896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5346192" y="4267200"/>
            <a:ext cx="1060704" cy="9144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077174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5187696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3055402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4126992" y="4038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187696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126992" y="12954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63941" y="4267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822704" y="51816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2352" y="51816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292352" y="4267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235305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1822704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flipV="1">
            <a:off x="2894293" y="42672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762000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400" y="1872335"/>
            <a:ext cx="2227609" cy="2133610"/>
            <a:chOff x="751113" y="2819404"/>
            <a:chExt cx="2227609" cy="2133610"/>
          </a:xfrm>
        </p:grpSpPr>
        <p:grpSp>
          <p:nvGrpSpPr>
            <p:cNvPr id="47" name="Group 46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05413" y="3846509"/>
              <a:ext cx="1066804" cy="1146206"/>
              <a:chOff x="1600200" y="5181600"/>
              <a:chExt cx="1160806" cy="106680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705600" y="2177138"/>
            <a:ext cx="1808770" cy="1828800"/>
            <a:chOff x="6881078" y="957935"/>
            <a:chExt cx="1808770" cy="1828800"/>
          </a:xfrm>
        </p:grpSpPr>
        <p:sp>
          <p:nvSpPr>
            <p:cNvPr id="83" name="Rectangle 82"/>
            <p:cNvSpPr/>
            <p:nvPr/>
          </p:nvSpPr>
          <p:spPr>
            <a:xfrm>
              <a:off x="6881078" y="968821"/>
              <a:ext cx="914400" cy="914400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5448" y="957935"/>
              <a:ext cx="914400" cy="914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5448" y="1872335"/>
              <a:ext cx="914400" cy="9144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81078" y="1872335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7200" y="457200"/>
            <a:ext cx="81099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জ্যামিতিক প্যাটার্ন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5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8850" y="762000"/>
            <a:ext cx="7709350" cy="5201424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জ্যামিতিক প্যাটার্ন কী তা 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জ্যামিতিক প্যাটার্ন লিখতে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জ্যামিতিক প্যাটার্ন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রেখা দ্বারা জ্যামিতিক প্যাটার্ন সৃষ্টি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প্যাটার্নকে বীজগণিতীয় রাশিমালায় প্রকাশ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রৈখিক প্যাটার্নের নির্দিষ্টতম সংখ্যা নির্ণয়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7532" y="1143000"/>
            <a:ext cx="2122696" cy="923330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-1032"/>
              </a:avLst>
            </a:prstTxWarp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7590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82480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6162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49552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32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382480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1845123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6497" y="256902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030179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76497" y="348342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2939140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19497" y="2558133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73179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619497" y="3472533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082140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62497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16179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762497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5225140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1697" y="257991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5379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981697" y="349431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644434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41446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971798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454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5207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185559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68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798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4102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93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90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6294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12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60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0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59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38200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46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1328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74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63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673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151784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59950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26873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66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55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065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543630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51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11871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966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56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365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843934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52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19023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39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28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638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16577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24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1666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 rot="16200000">
            <a:off x="-983485" y="2064515"/>
            <a:ext cx="3485526" cy="462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কাঠির সংখ্যা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×</a:t>
            </a:r>
            <a:r>
              <a:rPr lang="bn-IN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76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34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58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3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418612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59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484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68487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778823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98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418612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8200" y="5780314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63863" y="57912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551795" y="5791200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845668" y="5780314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28657" y="57912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453248" y="5791200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097917" y="2500237"/>
            <a:ext cx="0" cy="9479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310493" y="2500235"/>
            <a:ext cx="0" cy="9819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832517" y="2500235"/>
            <a:ext cx="24041" cy="94795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176956" y="1911927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7927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95720" y="646839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1326072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840803" y="642255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2371155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894294" y="646836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3432048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969532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4501869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032221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5562573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963324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005930" y="3488653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105400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907216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057127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762000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1857974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2944586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4040560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exagon 30"/>
          <p:cNvSpPr/>
          <p:nvPr/>
        </p:nvSpPr>
        <p:spPr>
          <a:xfrm rot="5400000">
            <a:off x="5136534" y="4880936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9412" y="939225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4191" y="598714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5429" y="939224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4597" y="646836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5921" y="93922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965579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4900" y="646839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960997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5520" y="64683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2438" y="226575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0138" y="225487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7706" y="2276641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6114" y="226575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1908" y="227664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36884" y="598715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82553" y="226575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15546" y="371072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4616" y="3721611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8726" y="371072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8586" y="3710723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3375" y="371072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30937" y="511476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72098" y="514742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15072" y="514742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1046" y="5114764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36512" y="510083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315200" y="726289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315200" y="726290"/>
            <a:ext cx="1219200" cy="914400"/>
          </a:xfrm>
          <a:prstGeom prst="roundRect">
            <a:avLst>
              <a:gd name="adj" fmla="val 21430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৪ক+২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6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971800"/>
            <a:ext cx="914400" cy="914400"/>
          </a:xfrm>
          <a:prstGeom prst="rect">
            <a:avLst/>
          </a:prstGeom>
          <a:solidFill>
            <a:srgbClr val="CDF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68829" y="2971800"/>
            <a:ext cx="1828800" cy="914400"/>
            <a:chOff x="2590800" y="2819400"/>
            <a:chExt cx="1828800" cy="914400"/>
          </a:xfrm>
        </p:grpSpPr>
        <p:sp>
          <p:nvSpPr>
            <p:cNvPr id="3" name="Rectangle 2"/>
            <p:cNvSpPr/>
            <p:nvPr/>
          </p:nvSpPr>
          <p:spPr>
            <a:xfrm>
              <a:off x="25908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27789" y="2971800"/>
            <a:ext cx="2754086" cy="914400"/>
            <a:chOff x="4876800" y="2808514"/>
            <a:chExt cx="2754086" cy="914400"/>
          </a:xfrm>
        </p:grpSpPr>
        <p:sp>
          <p:nvSpPr>
            <p:cNvPr id="5" name="Rectangle 4"/>
            <p:cNvSpPr/>
            <p:nvPr/>
          </p:nvSpPr>
          <p:spPr>
            <a:xfrm>
              <a:off x="48768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6486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5905" y="1937386"/>
            <a:ext cx="795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906" y="609600"/>
            <a:ext cx="79528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06" y="5105400"/>
            <a:ext cx="792597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প্রদত্ত প্যাটার্নে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বীজগণিতীয় রাশিটি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113" y="1132114"/>
            <a:ext cx="7620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13" y="1730829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7886" y="11321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7887" y="17417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9885" y="23513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9885" y="1741713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4114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23513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11321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1" y="11321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7417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7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94113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23513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29609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1" y="11321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7417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01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01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34344" y="3570514"/>
            <a:ext cx="794655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94114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63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15000" y="23513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15000" y="29609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5001" y="1132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15000" y="17417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25887" y="35705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01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94113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3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5887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97822" y="53645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1137" y="536452"/>
            <a:ext cx="41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959" y="56911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2771" y="536451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40678" y="53645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33748" y="536449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86084" y="1132114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8869" y="1730829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4121" y="2351313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2618" y="298573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7648" y="355657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7228" y="421582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24600" y="82883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05025" y="569110"/>
            <a:ext cx="12137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২ক </a:t>
            </a:r>
            <a:r>
              <a:rPr lang="en-US" sz="3200" b="1" dirty="0">
                <a:latin typeface="Times New Roman"/>
                <a:cs typeface="NikoshBAN" pitchFamily="2" charset="0"/>
              </a:rPr>
              <a:t>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524002" y="46482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8189" y="5496120"/>
            <a:ext cx="12099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46776" y="5517527"/>
            <a:ext cx="639622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পূর্ণবর্গ দ্বারা জ্যামিতিক প্যাটার্ন তৈরি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762000" y="576942"/>
            <a:ext cx="762000" cy="1469572"/>
            <a:chOff x="762000" y="794657"/>
            <a:chExt cx="762000" cy="14695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24000" y="15240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62000" y="1534886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" y="8164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40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981200" y="555171"/>
            <a:ext cx="1524000" cy="1502229"/>
            <a:chOff x="1981200" y="772886"/>
            <a:chExt cx="1524000" cy="150222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43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1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43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743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43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05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4082143" y="533400"/>
            <a:ext cx="2286000" cy="1502229"/>
            <a:chOff x="4082143" y="751115"/>
            <a:chExt cx="2286000" cy="150222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844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82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82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44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06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844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44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06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68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6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06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68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762000" y="2191340"/>
            <a:ext cx="762000" cy="1458684"/>
            <a:chOff x="762000" y="2862942"/>
            <a:chExt cx="762000" cy="145868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62000" y="358139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62000" y="3581400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2000" y="2862942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40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62000" y="4278087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62000" y="28847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964871" y="2202227"/>
            <a:ext cx="1572986" cy="1480455"/>
            <a:chOff x="1964871" y="2873829"/>
            <a:chExt cx="1572986" cy="148045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81200" y="361405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" y="3614058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81200" y="28956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43200" y="359228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964871" y="43325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81200" y="2917372"/>
              <a:ext cx="72934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43200" y="359228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43200" y="3592287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43200" y="2873829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05200" y="357051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726871" y="4321631"/>
              <a:ext cx="794657" cy="10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743200" y="2917373"/>
              <a:ext cx="79465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4114800" y="2191341"/>
            <a:ext cx="2286000" cy="1458687"/>
            <a:chOff x="4114800" y="2862943"/>
            <a:chExt cx="2286000" cy="145868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114800" y="358139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14800" y="3581402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14800" y="2862943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876800" y="35596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114800" y="4278087"/>
              <a:ext cx="751114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4800" y="2884716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768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876800" y="3570515"/>
              <a:ext cx="762000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76800" y="2873830"/>
              <a:ext cx="0" cy="707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638800" y="35378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865914" y="4288971"/>
              <a:ext cx="7620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33257" y="2873829"/>
              <a:ext cx="794657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627914" y="352697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606143" y="3570515"/>
              <a:ext cx="794657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27914" y="2873830"/>
              <a:ext cx="0" cy="6749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00800" y="358140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617028" y="4288970"/>
              <a:ext cx="772886" cy="1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627914" y="2873830"/>
              <a:ext cx="772886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707571" y="4379376"/>
            <a:ext cx="762000" cy="1469574"/>
            <a:chOff x="762000" y="4604655"/>
            <a:chExt cx="762000" cy="1469574"/>
          </a:xfrm>
        </p:grpSpPr>
        <p:grpSp>
          <p:nvGrpSpPr>
            <p:cNvPr id="175" name="Group 174"/>
            <p:cNvGrpSpPr/>
            <p:nvPr/>
          </p:nvGrpSpPr>
          <p:grpSpPr>
            <a:xfrm>
              <a:off x="762000" y="5323113"/>
              <a:ext cx="762000" cy="751116"/>
              <a:chOff x="762000" y="5323113"/>
              <a:chExt cx="762000" cy="75111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762000" y="4604655"/>
              <a:ext cx="762000" cy="751116"/>
              <a:chOff x="762000" y="5323113"/>
              <a:chExt cx="762000" cy="75111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 243"/>
          <p:cNvGrpSpPr/>
          <p:nvPr/>
        </p:nvGrpSpPr>
        <p:grpSpPr>
          <a:xfrm>
            <a:off x="1948543" y="4379377"/>
            <a:ext cx="1524000" cy="1469574"/>
            <a:chOff x="1948543" y="4626432"/>
            <a:chExt cx="1524000" cy="1469574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48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/>
            <p:cNvGrpSpPr/>
            <p:nvPr/>
          </p:nvGrpSpPr>
          <p:grpSpPr>
            <a:xfrm>
              <a:off x="2710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5" name="Group 244"/>
          <p:cNvGrpSpPr/>
          <p:nvPr/>
        </p:nvGrpSpPr>
        <p:grpSpPr>
          <a:xfrm>
            <a:off x="4071257" y="4324940"/>
            <a:ext cx="2296886" cy="1480461"/>
            <a:chOff x="4071257" y="4571995"/>
            <a:chExt cx="2296886" cy="1480461"/>
          </a:xfrm>
        </p:grpSpPr>
        <p:grpSp>
          <p:nvGrpSpPr>
            <p:cNvPr id="211" name="Group 210"/>
            <p:cNvGrpSpPr/>
            <p:nvPr/>
          </p:nvGrpSpPr>
          <p:grpSpPr>
            <a:xfrm>
              <a:off x="4071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221"/>
            <p:cNvGrpSpPr/>
            <p:nvPr/>
          </p:nvGrpSpPr>
          <p:grpSpPr>
            <a:xfrm>
              <a:off x="4833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3" name="Group 232"/>
            <p:cNvGrpSpPr/>
            <p:nvPr/>
          </p:nvGrpSpPr>
          <p:grpSpPr>
            <a:xfrm>
              <a:off x="5595257" y="4571995"/>
              <a:ext cx="772886" cy="1469573"/>
              <a:chOff x="762000" y="4604655"/>
              <a:chExt cx="772886" cy="146957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762000" y="5312227"/>
                <a:ext cx="772886" cy="762001"/>
                <a:chOff x="762000" y="5312227"/>
                <a:chExt cx="772886" cy="76200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513113" y="5312227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772886" y="6063342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>
                <a:off x="762000" y="4604655"/>
                <a:ext cx="762000" cy="740230"/>
                <a:chOff x="762000" y="5323113"/>
                <a:chExt cx="762000" cy="74023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513113" y="5323114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6" name="TextBox 245"/>
          <p:cNvSpPr txBox="1"/>
          <p:nvPr/>
        </p:nvSpPr>
        <p:spPr>
          <a:xfrm>
            <a:off x="816428" y="13716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992085" y="12954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082143" y="133894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422571" y="1341173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543799" y="687325"/>
            <a:ext cx="1066801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89214" y="3655471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008414" y="367794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147456" y="3660914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476999" y="3655471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543798" y="2987522"/>
            <a:ext cx="1066801" cy="584775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734786" y="5855102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53986" y="587758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093028" y="5860545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422571" y="585510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543796" y="5108719"/>
            <a:ext cx="1066801" cy="58477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৫ক+২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/>
      <p:bldP spid="248" grpId="0"/>
      <p:bldP spid="249" grpId="0"/>
      <p:bldP spid="250" grpId="0" animBg="1"/>
      <p:bldP spid="251" grpId="0"/>
      <p:bldP spid="252" grpId="0"/>
      <p:bldP spid="253" grpId="0"/>
      <p:bldP spid="254" grpId="0"/>
      <p:bldP spid="255" grpId="0" animBg="1"/>
      <p:bldP spid="256" grpId="0"/>
      <p:bldP spid="257" grpId="0"/>
      <p:bldP spid="258" grpId="0"/>
      <p:bldP spid="259" grpId="0"/>
      <p:bldP spid="26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1899</TotalTime>
  <Words>705</Words>
  <Application>Microsoft Office PowerPoint</Application>
  <PresentationFormat>On-screen Show (4:3)</PresentationFormat>
  <Paragraphs>168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Md.Amir Hosen</cp:lastModifiedBy>
  <cp:revision>212</cp:revision>
  <dcterms:created xsi:type="dcterms:W3CDTF">2006-08-16T00:00:00Z</dcterms:created>
  <dcterms:modified xsi:type="dcterms:W3CDTF">2021-03-09T18:29:49Z</dcterms:modified>
</cp:coreProperties>
</file>