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58" r:id="rId4"/>
    <p:sldId id="259" r:id="rId5"/>
    <p:sldId id="260" r:id="rId6"/>
    <p:sldId id="280" r:id="rId7"/>
    <p:sldId id="287" r:id="rId8"/>
    <p:sldId id="288" r:id="rId9"/>
    <p:sldId id="295" r:id="rId10"/>
    <p:sldId id="289" r:id="rId11"/>
    <p:sldId id="290" r:id="rId12"/>
    <p:sldId id="291" r:id="rId13"/>
    <p:sldId id="292" r:id="rId14"/>
    <p:sldId id="282" r:id="rId15"/>
    <p:sldId id="293" r:id="rId16"/>
    <p:sldId id="294" r:id="rId17"/>
    <p:sldId id="297" r:id="rId18"/>
    <p:sldId id="296" r:id="rId19"/>
    <p:sldId id="298" r:id="rId20"/>
    <p:sldId id="273" r:id="rId21"/>
    <p:sldId id="271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85F2-6A0C-4CFC-A5EC-E3301758EEAF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25C1-A4BB-4DF6-90E6-6F2DB88F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25C1-A4BB-4DF6-90E6-6F2DB88FD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25C1-A4BB-4DF6-90E6-6F2DB88FD9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EC2F-96A0-4332-8944-DBD69E94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D9CD7-E2C6-4A65-A0F8-DF02B4354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50AD-9C98-4739-8F02-AAB462F3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B0B60-E857-45D9-A559-D37B069C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E5A7-ECAD-4F15-AFD6-2E53688B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4031-85B9-4E32-B0BE-BC75D9DC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C7A6B-01E1-4413-BDFE-9FE146E4B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6DE0-E469-4B76-AEF5-1331E77E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93056-30B4-4165-B1A3-2E991CD9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D78F-D086-4005-887C-98A255E5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FB46A-B3CE-409C-AA4A-9F02572F9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973AF-7103-4DAC-85A6-B71A13BC0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DF3C-3834-4209-A4E5-012CC9C9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98AE5-4000-4091-BF54-3C97BA69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7E96-6072-4567-865E-1DF72F0B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2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BF19-8DB5-4451-9AA3-97FAF86E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3FCD-BCAF-4478-84E0-1D0DD551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B2F8-A93D-4785-9D4E-90B97917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AB60-F9B8-4758-8E7D-4A4AE454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393A-5FB6-4269-8145-65BB12CD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205D-E4A7-4ECC-817E-82F4E54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C4AD-7BE8-4A4C-8149-6170775AB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4605-8021-4D92-A748-AABD9FE2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D4434-119C-4403-AF86-9D6647E3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7699-221B-4644-A27E-BAD52E08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4F0D-4A69-426D-9DB1-B0DBD50D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CBE6-2BD2-43E5-8B28-B832BACB8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F0515-721F-44F4-AFCA-95616044D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9ED33-63DD-49FD-BCEB-12FE0951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8D15C-B92C-41E2-922A-52B6A5FC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8E334-FD71-4556-8F47-040F70B5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2213-8967-489F-B53D-9499707E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06158-F273-40E2-A709-A45AA372E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5869A-9690-4E11-B040-0134B5B95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81B0D-48FD-4DF7-BC88-D283067DA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C43BA-1ADD-4593-8C81-62B049572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55DE4-4F62-4A4E-AC30-A978E0B4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A4D2D-5F3E-4D03-B4E7-E055174F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D98F2-6C48-46E3-A158-806B2F2F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CF00-1F43-44E3-A45C-8B58987F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97058-A295-457E-9310-31D9BE89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01C90-9A1F-40A9-85D2-AE4AB826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BB39F-E832-4B33-9C1E-5F3AAA56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9F0D-EA71-40E2-AE4E-A3AF418C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9D5D3-D91C-4609-86C1-4E129D10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83330-5A59-47A7-B37A-046EDDB5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DC2C-2C0D-426A-95EC-D82E8929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5FB1-D90E-4898-8E1A-9912166E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FE27E-547A-4F65-AE68-32C1409A8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9D511-535D-4FB6-87D2-0F111F68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28548-A5C1-4542-A58B-1617A210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DDA-E088-4B58-AA96-22798D3E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0F4D-BEBF-4A70-B37E-A417DD5F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76A8E-C94E-4CBF-918F-05B207718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51E7-0BE9-40E7-BD13-871D2C99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3A326-23E2-4DB7-B0AA-1A5B399A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3483C-A4C2-47B1-970B-249189B5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E380-130B-49A5-854D-27F26BE0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4F482-BB1D-4ED0-8B5C-19F4E345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4986E-9D0E-4B22-8A82-B3D97A1D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F232B-68BD-4304-B549-4E7416AA5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9227-9D95-464A-BDCA-ACB1293345E0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872ED-7CB9-4828-BE16-FBC12DE97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58FB-4575-466F-95D6-31E3C4B83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D14-584C-4E58-AA73-9BA9EA53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0A465-AAAD-400B-834B-C013356A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b="20693"/>
          <a:stretch/>
        </p:blipFill>
        <p:spPr>
          <a:xfrm>
            <a:off x="-157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1F883-F4BC-4D19-AEF2-244BB53A95A6}"/>
              </a:ext>
            </a:extLst>
          </p:cNvPr>
          <p:cNvSpPr txBox="1"/>
          <p:nvPr/>
        </p:nvSpPr>
        <p:spPr>
          <a:xfrm>
            <a:off x="4598276" y="59561"/>
            <a:ext cx="450000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13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3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B5CCA0-D4A9-4E39-8AE7-6C7C2ABD7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2" y="751181"/>
            <a:ext cx="5555586" cy="357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arir dhua.jpg">
            <a:extLst>
              <a:ext uri="{FF2B5EF4-FFF2-40B4-BE49-F238E27FC236}">
                <a16:creationId xmlns:a16="http://schemas.microsoft.com/office/drawing/2014/main" id="{510FA02D-A5EF-4A31-BDA1-DE48069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34" y="705405"/>
            <a:ext cx="5555586" cy="366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B61289-2BBC-44FF-B8D2-2224781FFBF6}"/>
              </a:ext>
            </a:extLst>
          </p:cNvPr>
          <p:cNvSpPr/>
          <p:nvPr/>
        </p:nvSpPr>
        <p:spPr>
          <a:xfrm>
            <a:off x="1329387" y="4757303"/>
            <a:ext cx="36423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ধোঁয়া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2C359-512B-4703-84A3-C7196F6B9893}"/>
              </a:ext>
            </a:extLst>
          </p:cNvPr>
          <p:cNvSpPr/>
          <p:nvPr/>
        </p:nvSpPr>
        <p:spPr>
          <a:xfrm>
            <a:off x="7532066" y="4757303"/>
            <a:ext cx="36423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87D0A-FE05-4CF7-B913-E95AFE863D4E}"/>
              </a:ext>
            </a:extLst>
          </p:cNvPr>
          <p:cNvSpPr/>
          <p:nvPr/>
        </p:nvSpPr>
        <p:spPr>
          <a:xfrm>
            <a:off x="4312922" y="5999697"/>
            <a:ext cx="39319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দূষনের প্রধান কারণ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E5E5B-A783-469B-925D-C39920455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2"/>
          <a:stretch/>
        </p:blipFill>
        <p:spPr>
          <a:xfrm>
            <a:off x="6337055" y="358075"/>
            <a:ext cx="5699644" cy="444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2B54C-DA15-4216-81CD-06FAB02B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1" y="358075"/>
            <a:ext cx="5919609" cy="444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53AB0E-3012-499C-BD75-D10037032DB1}"/>
              </a:ext>
            </a:extLst>
          </p:cNvPr>
          <p:cNvSpPr/>
          <p:nvPr/>
        </p:nvSpPr>
        <p:spPr>
          <a:xfrm>
            <a:off x="1066801" y="5219349"/>
            <a:ext cx="3566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পোড়ানো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37CB1-5252-41CA-A0B8-091F8C9E9851}"/>
              </a:ext>
            </a:extLst>
          </p:cNvPr>
          <p:cNvSpPr/>
          <p:nvPr/>
        </p:nvSpPr>
        <p:spPr>
          <a:xfrm>
            <a:off x="7559040" y="5219349"/>
            <a:ext cx="3566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পোড়ানো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04E12-2A7D-468C-B5B6-AAE0A9EB9FAD}"/>
              </a:ext>
            </a:extLst>
          </p:cNvPr>
          <p:cNvSpPr/>
          <p:nvPr/>
        </p:nvSpPr>
        <p:spPr>
          <a:xfrm>
            <a:off x="4632961" y="6050280"/>
            <a:ext cx="3566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দূষিত করে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20A53D-389D-4423-BF35-F00422FA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91" y="1502092"/>
            <a:ext cx="5258669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B9E15-8729-4B91-A031-7EF7953F2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" y="1502092"/>
            <a:ext cx="5258669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3339AA-1A1A-4427-98B9-26CFC8EDB03F}"/>
              </a:ext>
            </a:extLst>
          </p:cNvPr>
          <p:cNvSpPr/>
          <p:nvPr/>
        </p:nvSpPr>
        <p:spPr>
          <a:xfrm>
            <a:off x="320992" y="5417469"/>
            <a:ext cx="5138653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আবর্জনা ফেলা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296370-75C0-45C3-8068-844D23447610}"/>
              </a:ext>
            </a:extLst>
          </p:cNvPr>
          <p:cNvSpPr/>
          <p:nvPr/>
        </p:nvSpPr>
        <p:spPr>
          <a:xfrm>
            <a:off x="6550427" y="5417469"/>
            <a:ext cx="5138653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মলমূত্র ত্যাগ 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2B7E25-AA54-42A8-BD81-F4E5DF3D75A8}"/>
              </a:ext>
            </a:extLst>
          </p:cNvPr>
          <p:cNvSpPr/>
          <p:nvPr/>
        </p:nvSpPr>
        <p:spPr>
          <a:xfrm>
            <a:off x="2758440" y="526130"/>
            <a:ext cx="640452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 আর কেন বায়ু দূষণ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CBC0D-D34E-4FB5-9B1E-441C38699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56361"/>
            <a:ext cx="5765755" cy="432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66DD3-5E4C-4654-8F5B-07058062C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42" y="1341120"/>
            <a:ext cx="5765755" cy="432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4342D6-1766-4E0C-BCDD-8631C21C889D}"/>
              </a:ext>
            </a:extLst>
          </p:cNvPr>
          <p:cNvSpPr/>
          <p:nvPr/>
        </p:nvSpPr>
        <p:spPr>
          <a:xfrm>
            <a:off x="822960" y="6042309"/>
            <a:ext cx="3794761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পায়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55053-A360-42C2-9CC7-8C8F643A0056}"/>
              </a:ext>
            </a:extLst>
          </p:cNvPr>
          <p:cNvSpPr/>
          <p:nvPr/>
        </p:nvSpPr>
        <p:spPr>
          <a:xfrm>
            <a:off x="7948137" y="5985685"/>
            <a:ext cx="2750343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F5D29-3BCC-46CE-BD2E-617A6A9E534A}"/>
              </a:ext>
            </a:extLst>
          </p:cNvPr>
          <p:cNvSpPr/>
          <p:nvPr/>
        </p:nvSpPr>
        <p:spPr>
          <a:xfrm>
            <a:off x="3870961" y="232235"/>
            <a:ext cx="40081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কী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AEFD7-906C-48CA-9721-1462B4C36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>
          <a:xfrm>
            <a:off x="3048000" y="267647"/>
            <a:ext cx="5074920" cy="1709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E3CFA1-E3B9-4114-A30F-D40EA861AEC5}"/>
              </a:ext>
            </a:extLst>
          </p:cNvPr>
          <p:cNvSpPr/>
          <p:nvPr/>
        </p:nvSpPr>
        <p:spPr>
          <a:xfrm>
            <a:off x="807720" y="3192721"/>
            <a:ext cx="9761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ফলে মানুষ কী কী রোগে আক্রান্ত হচ্ছে?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9F2641-66E6-4129-BEEB-9809C57AC3AD}"/>
              </a:ext>
            </a:extLst>
          </p:cNvPr>
          <p:cNvSpPr/>
          <p:nvPr/>
        </p:nvSpPr>
        <p:spPr>
          <a:xfrm>
            <a:off x="4099560" y="866438"/>
            <a:ext cx="28421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DBF4F-8E9F-4681-B01A-D9F82E95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138025"/>
            <a:ext cx="5532760" cy="3340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069256-87A2-4B8B-B8CB-650739CC98C0}"/>
              </a:ext>
            </a:extLst>
          </p:cNvPr>
          <p:cNvSpPr/>
          <p:nvPr/>
        </p:nvSpPr>
        <p:spPr>
          <a:xfrm>
            <a:off x="1363865" y="5844189"/>
            <a:ext cx="3245168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 ক্যান্সার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56632-FA57-4DEB-9311-FEF1BEA11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70" y="2107545"/>
            <a:ext cx="5682455" cy="3340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41FDDB-FA83-493B-8E3C-DEA2A8663661}"/>
              </a:ext>
            </a:extLst>
          </p:cNvPr>
          <p:cNvSpPr/>
          <p:nvPr/>
        </p:nvSpPr>
        <p:spPr>
          <a:xfrm>
            <a:off x="7582967" y="5767989"/>
            <a:ext cx="3245168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শ্বাসজনিত রোগ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746CB-5AAB-449C-B0AC-594448042937}"/>
              </a:ext>
            </a:extLst>
          </p:cNvPr>
          <p:cNvSpPr/>
          <p:nvPr/>
        </p:nvSpPr>
        <p:spPr>
          <a:xfrm>
            <a:off x="2468880" y="373731"/>
            <a:ext cx="772668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মানুষ কী কী রোগে আক্রান্ত হয়ে থাকে?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F4295E-6D5F-44ED-BAFE-66482F02D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666524"/>
            <a:ext cx="3683347" cy="2673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406A52-E354-40D7-A5A3-593B7E87D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52" y="1651283"/>
            <a:ext cx="3709792" cy="2673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F58DD1-10EC-49BD-977B-1FA5F9811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46" y="1651283"/>
            <a:ext cx="3565226" cy="2673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A16309-8CDA-4FB7-8E3F-17A67AACB14A}"/>
              </a:ext>
            </a:extLst>
          </p:cNvPr>
          <p:cNvSpPr/>
          <p:nvPr/>
        </p:nvSpPr>
        <p:spPr>
          <a:xfrm>
            <a:off x="3619500" y="282291"/>
            <a:ext cx="49530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দেখি কী ভাবে পানি দূষিত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3C0A3-5E11-431A-9E85-94C6976FAA24}"/>
              </a:ext>
            </a:extLst>
          </p:cNvPr>
          <p:cNvSpPr/>
          <p:nvPr/>
        </p:nvSpPr>
        <p:spPr>
          <a:xfrm>
            <a:off x="1917873" y="5737509"/>
            <a:ext cx="8001002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বিভিন্ন ধরনের ক্ষতিকর পদার্থ মিশে পানি দূষিত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1FC21A-115D-4483-8D13-2A9583A70E8B}"/>
              </a:ext>
            </a:extLst>
          </p:cNvPr>
          <p:cNvSpPr/>
          <p:nvPr/>
        </p:nvSpPr>
        <p:spPr>
          <a:xfrm>
            <a:off x="635347" y="4772276"/>
            <a:ext cx="2565053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589CB4-82C9-4964-9242-D1073B38C472}"/>
              </a:ext>
            </a:extLst>
          </p:cNvPr>
          <p:cNvSpPr/>
          <p:nvPr/>
        </p:nvSpPr>
        <p:spPr>
          <a:xfrm>
            <a:off x="4652153" y="4802756"/>
            <a:ext cx="2753707" cy="57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 বর্জ্য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3C7112-70FC-47D2-9589-4A84AFBCC958}"/>
              </a:ext>
            </a:extLst>
          </p:cNvPr>
          <p:cNvSpPr/>
          <p:nvPr/>
        </p:nvSpPr>
        <p:spPr>
          <a:xfrm>
            <a:off x="8961122" y="4845568"/>
            <a:ext cx="2433014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টয়লেট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DC6E8-2E11-4288-847F-EFE59EA7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 b="12311"/>
          <a:stretch/>
        </p:blipFill>
        <p:spPr>
          <a:xfrm>
            <a:off x="4191185" y="2146709"/>
            <a:ext cx="3923795" cy="2608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B2A4-FF87-4CC2-82F4-EED693E8E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3"/>
          <a:stretch/>
        </p:blipFill>
        <p:spPr>
          <a:xfrm>
            <a:off x="163829" y="2146709"/>
            <a:ext cx="3640651" cy="2608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9C1BEF-8B9E-4F21-B38F-B9EC9822D06B}"/>
              </a:ext>
            </a:extLst>
          </p:cNvPr>
          <p:cNvSpPr/>
          <p:nvPr/>
        </p:nvSpPr>
        <p:spPr>
          <a:xfrm>
            <a:off x="41909" y="5229476"/>
            <a:ext cx="3859531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C66F4-D0ED-4FD4-8A6A-6B8E10A9D268}"/>
              </a:ext>
            </a:extLst>
          </p:cNvPr>
          <p:cNvSpPr/>
          <p:nvPr/>
        </p:nvSpPr>
        <p:spPr>
          <a:xfrm>
            <a:off x="4582468" y="5229696"/>
            <a:ext cx="3321319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FD694-49EA-4887-B35A-A8CFC10C96F4}"/>
              </a:ext>
            </a:extLst>
          </p:cNvPr>
          <p:cNvSpPr/>
          <p:nvPr/>
        </p:nvSpPr>
        <p:spPr>
          <a:xfrm>
            <a:off x="3901440" y="637924"/>
            <a:ext cx="4691943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কী কারণে পানি দূষিত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425C6-42D4-4073-A3B9-D20541E10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03" y="2146710"/>
            <a:ext cx="3495747" cy="2608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F1AB21-BD56-4A28-8C65-DD28940E25C8}"/>
              </a:ext>
            </a:extLst>
          </p:cNvPr>
          <p:cNvSpPr/>
          <p:nvPr/>
        </p:nvSpPr>
        <p:spPr>
          <a:xfrm>
            <a:off x="9142023" y="5260176"/>
            <a:ext cx="2272737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ধোয়া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EE908-7A26-4208-8150-B935E4B04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/>
          <a:stretch/>
        </p:blipFill>
        <p:spPr>
          <a:xfrm>
            <a:off x="257809" y="1416101"/>
            <a:ext cx="5710403" cy="3506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AE08D-9E66-4D9B-95AE-DBBEB5A79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1416101"/>
            <a:ext cx="5478780" cy="3506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B486F-6A5E-4262-BA47-360D356DB3D1}"/>
              </a:ext>
            </a:extLst>
          </p:cNvPr>
          <p:cNvSpPr/>
          <p:nvPr/>
        </p:nvSpPr>
        <p:spPr>
          <a:xfrm>
            <a:off x="895268" y="5701916"/>
            <a:ext cx="10389727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জলজ প্রাণী মারা যাচ্ছে এবং জলজ খাদ্য শৃঙ্খলে ব্যাঘাত ঘটছে।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2C8A6-796F-4FC0-9592-31399B85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72" y="1791926"/>
            <a:ext cx="3076845" cy="2307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08C65-F64F-43C5-AD8F-09FCC6287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" y="1791926"/>
            <a:ext cx="4182587" cy="2307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A7EFB-A452-4C6C-B3EE-6DE38576C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7" b="5461"/>
          <a:stretch/>
        </p:blipFill>
        <p:spPr>
          <a:xfrm>
            <a:off x="4698950" y="1791926"/>
            <a:ext cx="3933825" cy="2307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E1EE4-95ED-464A-BF92-F9F6A1CD23DE}"/>
              </a:ext>
            </a:extLst>
          </p:cNvPr>
          <p:cNvSpPr/>
          <p:nvPr/>
        </p:nvSpPr>
        <p:spPr>
          <a:xfrm>
            <a:off x="1421273" y="4619876"/>
            <a:ext cx="10206847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কারণে মানুষ কলেরা, ডায়রিয়াসহ বিভিন্ন চর্মরোগে আক্রান্ত হচ্ছে।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92EBCA-7DE2-4B16-BE5A-52B9DECD4C75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B77553AF-683F-4BCB-9E90-2935B4B5AA0C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AF2BC4E-835B-4739-A38A-C6AAF53247E0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DE4D84-B79D-47B7-A37E-9180FAB0DE7C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31B30-78F1-4230-B49A-1108019FFB62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0581F-3889-4000-9808-6FFF7896122E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772A-A4C7-48E7-B90B-10767FF5753A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647D24-AE7A-4CF7-8CDB-DEB59132B9A3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79CF71-547F-40A9-859D-01AFBB078193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89CB37-4994-4577-B84B-C47017AE92FB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FF4ED1-780F-4FD2-A416-AC74A4373C71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39AD68-100D-4938-B798-F4E96AAFDDED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B222C1-AEBF-4B9E-BE54-D820D26F15A5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3561B4-58D9-40EC-896C-072778EDD39C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A7AFB9-7CE7-4162-9316-8215A6C08CA1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55A3B00-E8DF-4FDC-93E5-EBAE12FD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5008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C102E8-ADF2-4502-867C-746132FAAE4E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99897-0BFF-4202-96D6-F1F99C1548FE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40706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88503 0.00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9175" y="200372"/>
            <a:ext cx="5593080" cy="544877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য়ের সাথে</a:t>
            </a:r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সংযো</a:t>
            </a:r>
            <a:r>
              <a:rPr lang="bn-IN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স্থাপন</a:t>
            </a:r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2533565"/>
            <a:ext cx="5029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</a:p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করে নিরবে পড়।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CE051-A3DD-4439-9EEB-93110AA7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30" y="971854"/>
            <a:ext cx="3107410" cy="424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24783-D906-4CB8-BE00-6CAF10BF8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4" y="4778891"/>
            <a:ext cx="12665123" cy="217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_group_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5"/>
            <a:ext cx="1905000" cy="14203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3025914"/>
            <a:ext cx="31242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u="sng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b="1" u="sng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বায়ু</a:t>
            </a:r>
            <a:endParaRPr lang="en-US" sz="4400" b="1" u="sng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8060" y="3162300"/>
            <a:ext cx="2819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u="sng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b="1" u="sng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u="sng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b="1" u="sng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559" y="4002046"/>
            <a:ext cx="483818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 ৩ টি কারণ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4340" y="3988534"/>
            <a:ext cx="473719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দূষণের ৩টি কারণ লিখ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1" y="685801"/>
            <a:ext cx="306365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240" y="2910840"/>
            <a:ext cx="825377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দূষণের ক্ষতিকর প্রভাব কী?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দূষণের ক্ষতিকর প্রভাব কী?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797005"/>
            <a:ext cx="4572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9111" y="3261360"/>
            <a:ext cx="867156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IN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পুকুর, ডোবা বা নদীর পানি </a:t>
            </a:r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দূষিত হচ্ছে তা পর্যবেক্ষণ করে খাতায় লিখে নিয়ে আসবে।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1264" y="909935"/>
            <a:ext cx="284725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353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2D99BDD-BB56-4568-83AB-F59567E6480D}"/>
              </a:ext>
            </a:extLst>
          </p:cNvPr>
          <p:cNvSpPr/>
          <p:nvPr/>
        </p:nvSpPr>
        <p:spPr>
          <a:xfrm>
            <a:off x="560198" y="2483647"/>
            <a:ext cx="3442326" cy="277358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FF912F-09D5-4A9C-A1EE-19A3742E611F}"/>
              </a:ext>
            </a:extLst>
          </p:cNvPr>
          <p:cNvSpPr/>
          <p:nvPr/>
        </p:nvSpPr>
        <p:spPr>
          <a:xfrm>
            <a:off x="4537838" y="2262619"/>
            <a:ext cx="3270241" cy="28238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BDD5E-133B-42F5-AC48-E20087689500}"/>
              </a:ext>
            </a:extLst>
          </p:cNvPr>
          <p:cNvSpPr/>
          <p:nvPr/>
        </p:nvSpPr>
        <p:spPr>
          <a:xfrm>
            <a:off x="8375440" y="2465999"/>
            <a:ext cx="3352924" cy="277358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B7766C-29D1-4B61-9CC3-7AAACA98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t="42221" r="33705" b="31112"/>
          <a:stretch/>
        </p:blipFill>
        <p:spPr>
          <a:xfrm>
            <a:off x="347029" y="2012835"/>
            <a:ext cx="3775290" cy="3715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02F12-E498-46A5-A4C8-0FB6B803F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t="42221" r="33705" b="31112"/>
          <a:stretch/>
        </p:blipFill>
        <p:spPr>
          <a:xfrm>
            <a:off x="4330078" y="2012835"/>
            <a:ext cx="3685760" cy="3649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EF2C6-5145-4762-AC00-8F0F8EF6B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t="42221" r="33705" b="31112"/>
          <a:stretch/>
        </p:blipFill>
        <p:spPr>
          <a:xfrm>
            <a:off x="8110434" y="1976323"/>
            <a:ext cx="3917252" cy="371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37349F-3919-43F6-A9C2-50BD9CFA63B1}"/>
              </a:ext>
            </a:extLst>
          </p:cNvPr>
          <p:cNvSpPr/>
          <p:nvPr/>
        </p:nvSpPr>
        <p:spPr>
          <a:xfrm>
            <a:off x="457391" y="212200"/>
            <a:ext cx="1128673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দূষণমুক্ত বাস যোগ্য হোক আমাদের সুন্দর এই পৃথিবী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0B26E8-881E-4653-9199-F4BFEB088F2C}"/>
              </a:ext>
            </a:extLst>
          </p:cNvPr>
          <p:cNvSpPr txBox="1"/>
          <p:nvPr/>
        </p:nvSpPr>
        <p:spPr>
          <a:xfrm>
            <a:off x="1813561" y="1219705"/>
            <a:ext cx="712827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0"/>
                <a:solidFill>
                  <a:srgbClr val="005C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 </a:t>
            </a:r>
            <a:endParaRPr lang="en-US" sz="6000" b="1" dirty="0">
              <a:ln w="0"/>
              <a:solidFill>
                <a:srgbClr val="005C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0"/>
                <a:solidFill>
                  <a:srgbClr val="005C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6000" b="1" dirty="0">
              <a:ln w="0"/>
              <a:solidFill>
                <a:srgbClr val="005C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0"/>
                <a:solidFill>
                  <a:srgbClr val="005C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 </a:t>
            </a:r>
            <a:endParaRPr lang="en-US" sz="6000" b="1" dirty="0">
              <a:ln w="0"/>
              <a:solidFill>
                <a:srgbClr val="005C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0"/>
                <a:solidFill>
                  <a:srgbClr val="005C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পরিবেশ দূষণ </a:t>
            </a:r>
            <a:endParaRPr lang="en-US" sz="6000" b="1" dirty="0">
              <a:ln w="0"/>
              <a:solidFill>
                <a:srgbClr val="005C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440FE-5978-4585-86D3-F91F040C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24" y="1690470"/>
            <a:ext cx="1638176" cy="494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5BB51E-3A74-400B-B5C7-F3DB86F0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4" y="4763651"/>
            <a:ext cx="12665123" cy="217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EE92AB-C8BA-4BFF-BECE-61A60B41801E}"/>
              </a:ext>
            </a:extLst>
          </p:cNvPr>
          <p:cNvSpPr/>
          <p:nvPr/>
        </p:nvSpPr>
        <p:spPr>
          <a:xfrm>
            <a:off x="571827" y="2023458"/>
            <a:ext cx="540225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A0335-3B75-4D83-B318-5B5DE80852E2}"/>
              </a:ext>
            </a:extLst>
          </p:cNvPr>
          <p:cNvSpPr txBox="1"/>
          <p:nvPr/>
        </p:nvSpPr>
        <p:spPr>
          <a:xfrm>
            <a:off x="571828" y="3044378"/>
            <a:ext cx="97545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পরিবেশ দূষণের উৎসসমূহ চিহ্নিত করতে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8E659-A3A1-4532-8FC6-7DA605AADCA0}"/>
              </a:ext>
            </a:extLst>
          </p:cNvPr>
          <p:cNvSpPr txBox="1"/>
          <p:nvPr/>
        </p:nvSpPr>
        <p:spPr>
          <a:xfrm>
            <a:off x="561776" y="3954755"/>
            <a:ext cx="1115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বিভিন্নভাবে মাটি, পানি ও বায়ু দূষণ হয় তা বলতে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9CBBF-6881-49E0-8B59-C8C7A8920E6E}"/>
              </a:ext>
            </a:extLst>
          </p:cNvPr>
          <p:cNvSpPr txBox="1"/>
          <p:nvPr/>
        </p:nvSpPr>
        <p:spPr>
          <a:xfrm>
            <a:off x="571827" y="4786709"/>
            <a:ext cx="1075372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 ক্ষতিকর প্রভাব বর্ণনা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8160" y="0"/>
            <a:ext cx="649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 আমরা কিছু ছবি দেখি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AB9EE-E520-4322-9B4B-935CD457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>
          <a:xfrm>
            <a:off x="4475519" y="3685804"/>
            <a:ext cx="3760975" cy="246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24763-DB02-4498-B465-E6032AAD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/>
          <a:stretch/>
        </p:blipFill>
        <p:spPr>
          <a:xfrm>
            <a:off x="164591" y="3685804"/>
            <a:ext cx="4104462" cy="246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11D7D4-C3DA-4145-9F23-ACE121DB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3685804"/>
            <a:ext cx="3571279" cy="246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BA36B9-4CA8-477F-90EB-15778B981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18" y="964690"/>
            <a:ext cx="3760975" cy="246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3879C-13FF-472E-B24B-0EF827DC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40" y="964690"/>
            <a:ext cx="3549699" cy="246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372AC5-E4C1-4B03-A9B1-99089756F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" y="965742"/>
            <a:ext cx="4107180" cy="2464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AFD6E8-70C4-44CC-A0B4-59CBDA6E28FD}"/>
              </a:ext>
            </a:extLst>
          </p:cNvPr>
          <p:cNvSpPr/>
          <p:nvPr/>
        </p:nvSpPr>
        <p:spPr>
          <a:xfrm>
            <a:off x="2880360" y="3085237"/>
            <a:ext cx="658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>
                <a:ln w="0"/>
                <a:solidFill>
                  <a:srgbClr val="005C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পরিবেশ দূষণ </a:t>
            </a:r>
            <a:endParaRPr lang="en-US" sz="5400" b="1" dirty="0">
              <a:ln w="0"/>
              <a:solidFill>
                <a:srgbClr val="005C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126E6-F7DB-4FD8-9585-1E44C8B28C0A}"/>
              </a:ext>
            </a:extLst>
          </p:cNvPr>
          <p:cNvSpPr/>
          <p:nvPr/>
        </p:nvSpPr>
        <p:spPr>
          <a:xfrm>
            <a:off x="3992881" y="1583174"/>
            <a:ext cx="4122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 </a:t>
            </a:r>
          </a:p>
        </p:txBody>
      </p:sp>
    </p:spTree>
    <p:extLst>
      <p:ext uri="{BB962C8B-B14F-4D97-AF65-F5344CB8AC3E}">
        <p14:creationId xmlns:p14="http://schemas.microsoft.com/office/powerpoint/2010/main" val="15633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E20E3-175B-4F1D-AA85-65B9E1C6A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3"/>
          <a:stretch/>
        </p:blipFill>
        <p:spPr>
          <a:xfrm>
            <a:off x="6456606" y="692930"/>
            <a:ext cx="4988634" cy="2559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প্রসঙ্গ: শব্দদূষণ">
            <a:extLst>
              <a:ext uri="{FF2B5EF4-FFF2-40B4-BE49-F238E27FC236}">
                <a16:creationId xmlns:a16="http://schemas.microsoft.com/office/drawing/2014/main" id="{1C005420-3B75-460B-B4EE-72457B2E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06" y="4043273"/>
            <a:ext cx="4988634" cy="2628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বায়ু দূষণের কারণ ও প্রতিকার নির্ধারণে কমিটি গঠনের নির্দেশ">
            <a:extLst>
              <a:ext uri="{FF2B5EF4-FFF2-40B4-BE49-F238E27FC236}">
                <a16:creationId xmlns:a16="http://schemas.microsoft.com/office/drawing/2014/main" id="{843B311B-50D4-4BE5-9F60-0745957C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693623"/>
            <a:ext cx="4571999" cy="2573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F818FD-9C55-41B8-A91D-625899E1045D}"/>
              </a:ext>
            </a:extLst>
          </p:cNvPr>
          <p:cNvSpPr/>
          <p:nvPr/>
        </p:nvSpPr>
        <p:spPr>
          <a:xfrm>
            <a:off x="0" y="3254010"/>
            <a:ext cx="1219200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বায়ু, পানি, মাটি ও শব্দ দূষণের মাধ্যমেই সাধারণত পরিবেশ দূষিত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5E849-D113-46F2-8CA5-68440BD2F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4059554"/>
            <a:ext cx="4572000" cy="2691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68114F-AB03-4036-B531-349715CD0F31}"/>
              </a:ext>
            </a:extLst>
          </p:cNvPr>
          <p:cNvSpPr/>
          <p:nvPr/>
        </p:nvSpPr>
        <p:spPr>
          <a:xfrm>
            <a:off x="2272862" y="-97941"/>
            <a:ext cx="764627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কিভাবে পরিবেশ দূষিত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B31C7-F7BD-44FD-BFD7-A86829C3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52400"/>
            <a:ext cx="5013267" cy="2625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CDD67-1CB0-4D63-AFDF-01F4074DE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0" y="3870070"/>
            <a:ext cx="5022469" cy="2761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A2156A-1C50-4901-971C-49087CD6F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0" y="137160"/>
            <a:ext cx="5022469" cy="2644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thCA0HR1T4.jpg">
            <a:extLst>
              <a:ext uri="{FF2B5EF4-FFF2-40B4-BE49-F238E27FC236}">
                <a16:creationId xmlns:a16="http://schemas.microsoft.com/office/drawing/2014/main" id="{5C84ECB9-3D3A-412D-8112-7EDBE6C0B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" y="3986922"/>
            <a:ext cx="5013267" cy="2644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365182-A36C-4C25-AD6C-953F41E1D968}"/>
              </a:ext>
            </a:extLst>
          </p:cNvPr>
          <p:cNvSpPr/>
          <p:nvPr/>
        </p:nvSpPr>
        <p:spPr>
          <a:xfrm>
            <a:off x="853440" y="2278251"/>
            <a:ext cx="199644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গ্যাস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556816-1A5A-4ABF-847E-98CCEABC1465}"/>
              </a:ext>
            </a:extLst>
          </p:cNvPr>
          <p:cNvSpPr/>
          <p:nvPr/>
        </p:nvSpPr>
        <p:spPr>
          <a:xfrm>
            <a:off x="6559780" y="2171571"/>
            <a:ext cx="131064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D1EC1-4F42-4D96-9251-239ECE4E8C7C}"/>
              </a:ext>
            </a:extLst>
          </p:cNvPr>
          <p:cNvSpPr/>
          <p:nvPr/>
        </p:nvSpPr>
        <p:spPr>
          <a:xfrm>
            <a:off x="822960" y="6044732"/>
            <a:ext cx="8839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34F6A8-63CC-46AC-A938-76C918DD62F4}"/>
              </a:ext>
            </a:extLst>
          </p:cNvPr>
          <p:cNvSpPr/>
          <p:nvPr/>
        </p:nvSpPr>
        <p:spPr>
          <a:xfrm>
            <a:off x="6559780" y="6039886"/>
            <a:ext cx="923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দুর্গন্ধ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ED13D7-287A-42D0-B5EB-600928B334AF}"/>
              </a:ext>
            </a:extLst>
          </p:cNvPr>
          <p:cNvSpPr/>
          <p:nvPr/>
        </p:nvSpPr>
        <p:spPr>
          <a:xfrm>
            <a:off x="4581314" y="3048081"/>
            <a:ext cx="27432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দূষিত করে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20165-D2C8-4055-92C3-339B78F606B7}"/>
              </a:ext>
            </a:extLst>
          </p:cNvPr>
          <p:cNvSpPr txBox="1"/>
          <p:nvPr/>
        </p:nvSpPr>
        <p:spPr>
          <a:xfrm>
            <a:off x="4677951" y="849283"/>
            <a:ext cx="283609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6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917EAB-7DDA-4F7B-9C5E-3A0175511203}"/>
              </a:ext>
            </a:extLst>
          </p:cNvPr>
          <p:cNvSpPr/>
          <p:nvPr/>
        </p:nvSpPr>
        <p:spPr>
          <a:xfrm>
            <a:off x="3878580" y="3070860"/>
            <a:ext cx="4434840" cy="71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ভাবে বায়ু দূষিত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73A6A-218C-4568-8292-60B0AEA803BD}"/>
              </a:ext>
            </a:extLst>
          </p:cNvPr>
          <p:cNvSpPr/>
          <p:nvPr/>
        </p:nvSpPr>
        <p:spPr>
          <a:xfrm>
            <a:off x="556260" y="4472940"/>
            <a:ext cx="11178540" cy="71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গ্যাস, ধূলিকণা, ধোঁয়া অথবা দুর্গন্ধ বায়ুতে মিশে বায়ু দূষিত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388</Words>
  <Application>Microsoft Office PowerPoint</Application>
  <PresentationFormat>Widescreen</PresentationFormat>
  <Paragraphs>74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2021-03-06T00:49:06Z</dcterms:created>
  <dcterms:modified xsi:type="dcterms:W3CDTF">2021-03-10T04:31:03Z</dcterms:modified>
</cp:coreProperties>
</file>