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0" r:id="rId5"/>
    <p:sldId id="261" r:id="rId6"/>
    <p:sldId id="258" r:id="rId7"/>
    <p:sldId id="262" r:id="rId8"/>
    <p:sldId id="259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BBEAC-E5FD-402A-BDC2-30ABB064ED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8F9234-CDBD-461B-80DF-AB0E7C1AD5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F559AF-8D60-4521-ABE8-23B9CBAB3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54A9-ECB5-4AF6-9413-83C5635582FC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D08BE-E059-4794-88BD-F37ADD23B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17A20-3A76-4B5B-87AC-B667EE86C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8274-1F90-438F-9A2B-B5D0F6DD8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241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F5553-004C-4297-8EF9-7836D396A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D02C08-89D3-45F9-AC28-A1A2CE6F27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46387-F2CB-45C5-928E-76B8950D9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54A9-ECB5-4AF6-9413-83C5635582FC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32B792-0C3C-415E-86B0-D7F0B29A4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0BF581-A050-4FB7-B70C-525786171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8274-1F90-438F-9A2B-B5D0F6DD8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52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349D53-94B6-4FE1-86DE-D394B3699C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69C211-F16A-4E66-9A80-BA93D671C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2E3F2F-EB81-4342-93ED-4270083F7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54A9-ECB5-4AF6-9413-83C5635582FC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E9BDA-3026-4CFB-89CA-62C4534D4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593399-D9C3-4140-A43B-9E819ED11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8274-1F90-438F-9A2B-B5D0F6DD8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71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F0A41-96FB-4664-9468-AD28E5C47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9309F-23DB-4859-A928-6A4EC80C2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C9016-C452-4D09-8820-A9D4F8E8F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54A9-ECB5-4AF6-9413-83C5635582FC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FD211-3A8D-4612-BF75-B80B820E4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6450D1-EFA0-4C61-9B45-5D43CFD25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8274-1F90-438F-9A2B-B5D0F6DD8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9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F5BAA-8C65-4626-A5DE-73F3910DF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83BBDD-A013-4595-BA35-E9D06290A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8BB6D-32B9-4DC7-9218-04B559FB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54A9-ECB5-4AF6-9413-83C5635582FC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8ED14-FF8D-43FC-A05D-E6C40BC5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EA5BB0-3740-4BDE-8843-0FD743410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8274-1F90-438F-9A2B-B5D0F6DD8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624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93327-BE4D-4C35-A2B6-23E7B6BB0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A5589-A39E-4EC9-B913-315DC2A8BA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DE8D4B-9B34-4709-AE15-50DF0F8BA7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99C89A-37D4-497F-8888-58FCB0397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54A9-ECB5-4AF6-9413-83C5635582FC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0F29FB-57A3-4E5B-93FB-403363683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EADE9F-733E-4A48-9549-2FBC58DDC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8274-1F90-438F-9A2B-B5D0F6DD8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12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6506C-EB9C-4AB3-AAF5-FEB921A7B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FDD5D-A492-4498-9688-180C5E7B0D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CA63D-BF55-4589-A598-90ADEE088E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47CA03-42C8-41B9-BA00-41584E9BE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F8443E-F342-45C6-8836-4834A249EC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D89C3A-8A96-462C-AE91-E6CBF15FB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54A9-ECB5-4AF6-9413-83C5635582FC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F32BBE-DA62-4995-BC7F-EFF20E90C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91E819-61A3-4230-ACA2-6097B5565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8274-1F90-438F-9A2B-B5D0F6DD8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319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F1CB6-0284-4A19-B993-CD3DC56E7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BB0CF9-9892-4DFB-8622-0EE5AD4C4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54A9-ECB5-4AF6-9413-83C5635582FC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6BA69B-626B-428C-916A-B3C1D3D19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4D10DE-4D9A-42AB-B95A-549E4C00F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8274-1F90-438F-9A2B-B5D0F6DD8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3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E57C42-8B42-4FCA-BA7E-3CB383735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54A9-ECB5-4AF6-9413-83C5635582FC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49E15E-2FDF-4064-8F98-51440C9B6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EF17F8-5972-4496-A0D2-089C77007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8274-1F90-438F-9A2B-B5D0F6DD8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107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74F90-1685-42E4-98D3-52879A9CE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E842A-11BC-47D5-9266-04BCDE378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1B5968-1DEE-4829-81E5-DF14F07702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2428BD-EC8B-4D9F-A868-BB856C4A8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54A9-ECB5-4AF6-9413-83C5635582FC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A8DF9A-DE9D-4B1F-98A9-18E8F24AC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7DEC25-6A65-481C-B9A5-EE0948B6D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8274-1F90-438F-9A2B-B5D0F6DD8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135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22432-70FA-4627-990E-234BCB6FC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729115-7BF1-4FF0-AA51-A52095C208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5D3EE9-5EB3-481F-B031-8B0975D0A5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67DF97-DA9D-44F9-8F13-81C60A2AC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54A9-ECB5-4AF6-9413-83C5635582FC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2E2C64-6DA8-4CEC-90CE-2999CD13F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5E617A-2790-4775-ACC4-594CD61AA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58274-1F90-438F-9A2B-B5D0F6DD8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18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E2352F-CA00-420A-9492-72175A07A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E0148F-A73B-411A-AACB-D51C169E7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C62EC-282E-4876-9AF1-9A03C6E854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254A9-ECB5-4AF6-9413-83C5635582FC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D91A2-A409-4591-97C0-37CD50382E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DC996B-01A3-46AB-A9FD-5571CD3EEB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58274-1F90-438F-9A2B-B5D0F6DD8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37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F7B44A-CB37-453C-BFF8-B4B233B51D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7333"/>
            <a:ext cx="12192000" cy="491066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AAC4F23-4AA1-416D-9B44-1DECE7ED7C69}"/>
              </a:ext>
            </a:extLst>
          </p:cNvPr>
          <p:cNvSpPr/>
          <p:nvPr/>
        </p:nvSpPr>
        <p:spPr>
          <a:xfrm>
            <a:off x="2511665" y="207202"/>
            <a:ext cx="58817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88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bn-IN" sz="8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 স্বাগতম</a:t>
            </a:r>
            <a:endParaRPr lang="en-US" sz="8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07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513FA3-4ACB-4A64-B914-A46B29BE25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5900"/>
            <a:ext cx="12191999" cy="53721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65EA84D-B2FC-4159-A38C-E70CCA443A8B}"/>
              </a:ext>
            </a:extLst>
          </p:cNvPr>
          <p:cNvSpPr/>
          <p:nvPr/>
        </p:nvSpPr>
        <p:spPr>
          <a:xfrm>
            <a:off x="4648332" y="145018"/>
            <a:ext cx="22381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 করি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25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ECF9AC-2494-4FDE-A323-A60BD67E7B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10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EFE963-1F5E-4034-8C8E-405620CF40B4}"/>
              </a:ext>
            </a:extLst>
          </p:cNvPr>
          <p:cNvSpPr txBox="1"/>
          <p:nvPr/>
        </p:nvSpPr>
        <p:spPr>
          <a:xfrm>
            <a:off x="157163" y="105013"/>
            <a:ext cx="12192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জেন্ডার সমতাঃ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জেন্ডার সমতা বলতে বোঝায় সমাজের নারীও পুরুষের সম-মর্যাদা ও সম-অধিকার প্রতিষ্ঠা করা।সামাজিক, রাজনৈতিক,অর্থনৈতিক,সাংস্কৃতিক ক্ষেত্রে নারী পুরুষের সম- অধিকার,সমভুমিকা ও সমমর্যাদা নিশ্চিত করা প্রয়োজন।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A2DD8D-3572-4A1D-8CAE-254C7A3125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2952512"/>
            <a:ext cx="11129962" cy="3829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7277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D69FE19-94AE-4E6A-A500-04D8DF114A64}"/>
              </a:ext>
            </a:extLst>
          </p:cNvPr>
          <p:cNvSpPr txBox="1"/>
          <p:nvPr/>
        </p:nvSpPr>
        <p:spPr>
          <a:xfrm>
            <a:off x="400050" y="2114550"/>
            <a:ext cx="105441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জেন্ডার সাম্যঃ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জেন্ডার সাম্য বলতে বুঝায় নারী ও পুরুষের মধ্যে সুযোগ ও দ্বায়িত্বের সমান ও সুষমবন্টন।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এই ধারনাটি নারী ও পুরুষের ভিন্ন ভিন্ন চাহিদা ও ক্ষমতাকে মেনে নেয় এবং এগুলোকে এমনভাবে চিহ্নিত করে যা নারী-পুরুষের ভারসাম্যহীনতাকে ঠিক করে দেয়।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14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417385E-51AA-4BCC-A9E9-239EFC580EDC}"/>
              </a:ext>
            </a:extLst>
          </p:cNvPr>
          <p:cNvSpPr/>
          <p:nvPr/>
        </p:nvSpPr>
        <p:spPr>
          <a:xfrm>
            <a:off x="4031652" y="513708"/>
            <a:ext cx="219002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6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5F8583-4F5D-4324-AC25-77DAE7606E75}"/>
              </a:ext>
            </a:extLst>
          </p:cNvPr>
          <p:cNvSpPr txBox="1"/>
          <p:nvPr/>
        </p:nvSpPr>
        <p:spPr>
          <a:xfrm>
            <a:off x="-3704" y="1919014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20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জেন্ডার সমতাঃ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জেন্ডার সমতা বলতে বোঝায় সমাজের নারীও পুরুষের সম-মর্যাদা ও সম-অধিকার প্রতিষ্ঠা করা।সামাজিক, রাজনৈতিক,অর্থনৈতিক,সাংস্কৃতিক ক্ষেত্রে নারী পুরুষের সম- অধিকার,সমভুমিকা ও সমমর্যাদা নিশ্চিত করা প্রয়োজন।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20515D-305B-4C89-88E0-48A805C7E305}"/>
              </a:ext>
            </a:extLst>
          </p:cNvPr>
          <p:cNvSpPr txBox="1"/>
          <p:nvPr/>
        </p:nvSpPr>
        <p:spPr>
          <a:xfrm>
            <a:off x="0" y="2653364"/>
            <a:ext cx="120019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18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জেন্ডার সাম্যঃ </a:t>
            </a:r>
            <a:r>
              <a:rPr lang="bn-IN" sz="1800" dirty="0">
                <a:latin typeface="NikoshBAN" panose="02000000000000000000" pitchFamily="2" charset="0"/>
                <a:cs typeface="NikoshBAN" panose="02000000000000000000" pitchFamily="2" charset="0"/>
              </a:rPr>
              <a:t>জেন্ডার সাম্য বলতে বুঝায় নারী ও পুরুষের মধ্যে সুযোগ ও দ্বায়িত্বের সমান ও সুষমবন্টন।</a:t>
            </a:r>
          </a:p>
          <a:p>
            <a:r>
              <a:rPr lang="bn-IN" sz="1800" dirty="0">
                <a:latin typeface="NikoshBAN" panose="02000000000000000000" pitchFamily="2" charset="0"/>
                <a:cs typeface="NikoshBAN" panose="02000000000000000000" pitchFamily="2" charset="0"/>
              </a:rPr>
              <a:t>এই ধারনাটি নারী ও পুরুষের ভিন্ন ভিন্ন চাহিদা ও ক্ষমতাকে মেনে নেয় এবং এগুলোকে এমনভাবে চিহ্নিত করে যা নারী-পুরুষের ভারসাম্যহীনতাকে ঠিক করে দেয়। </a:t>
            </a:r>
            <a:endParaRPr lang="en-US" sz="1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395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78E47A9-EB39-4296-A4A9-88B55C12E649}"/>
              </a:ext>
            </a:extLst>
          </p:cNvPr>
          <p:cNvSpPr txBox="1"/>
          <p:nvPr/>
        </p:nvSpPr>
        <p:spPr>
          <a:xfrm>
            <a:off x="915170" y="145769"/>
            <a:ext cx="101298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 -সংক্ষেপ</a:t>
            </a:r>
            <a:endParaRPr lang="en-US" sz="4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71A3AEA-D3D2-4650-8187-E15E687C9ECE}"/>
              </a:ext>
            </a:extLst>
          </p:cNvPr>
          <p:cNvSpPr/>
          <p:nvPr/>
        </p:nvSpPr>
        <p:spPr>
          <a:xfrm>
            <a:off x="3129566" y="1255380"/>
            <a:ext cx="6568225" cy="1493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জেন্ডার বৈষম্য দূর করে সমতা, সাম্য ন্যায্যতাদূর করবো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016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F924200-E26E-43D6-B023-CFF4889AE7C3}"/>
              </a:ext>
            </a:extLst>
          </p:cNvPr>
          <p:cNvSpPr/>
          <p:nvPr/>
        </p:nvSpPr>
        <p:spPr>
          <a:xfrm>
            <a:off x="1554520" y="214274"/>
            <a:ext cx="82438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Messege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E9DBF27-79D7-4AFC-81AB-65EF7849A010}"/>
              </a:ext>
            </a:extLst>
          </p:cNvPr>
          <p:cNvSpPr/>
          <p:nvPr/>
        </p:nvSpPr>
        <p:spPr>
          <a:xfrm>
            <a:off x="0" y="2150772"/>
            <a:ext cx="12192000" cy="2550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জেন্ডার বৈষম্য একটি সামাজিক ব্যাধি ।সমাজ থেকে এটি দূর করতে হবে।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264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6C4B27FD-E078-4614-A69E-ED1401667BE7}"/>
              </a:ext>
            </a:extLst>
          </p:cNvPr>
          <p:cNvSpPr txBox="1">
            <a:spLocks/>
          </p:cNvSpPr>
          <p:nvPr/>
        </p:nvSpPr>
        <p:spPr>
          <a:xfrm>
            <a:off x="2688296" y="783309"/>
            <a:ext cx="6722404" cy="986225"/>
          </a:xfrm>
          <a:prstGeom prst="rect">
            <a:avLst/>
          </a:prstGeom>
          <a:ln w="66675">
            <a:noFill/>
          </a:ln>
        </p:spPr>
        <p:txBody>
          <a:bodyPr lIns="104498" tIns="52249" rIns="104498" bIns="52249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bn-BD" sz="4100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1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C7E382-45EB-4F65-A365-95D0B04E592F}"/>
              </a:ext>
            </a:extLst>
          </p:cNvPr>
          <p:cNvSpPr/>
          <p:nvPr/>
        </p:nvSpPr>
        <p:spPr>
          <a:xfrm>
            <a:off x="2523067" y="1998134"/>
            <a:ext cx="764963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মো</a:t>
            </a:r>
            <a:r>
              <a:rPr lang="bn-IN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কলেছুর রহমান</a:t>
            </a:r>
            <a:endParaRPr lang="bn-BD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(কম্পিউটার)</a:t>
            </a:r>
          </a:p>
          <a:p>
            <a:pPr algn="ctr"/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বড়লই বহুমূখী</a:t>
            </a:r>
            <a:r>
              <a:rPr lang="bn-BD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উচ্চ বিদ্যালয়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bn-IN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ফুলবাড়ি, কুড়িগ্রাম</a:t>
            </a:r>
            <a:r>
              <a:rPr lang="bn-BD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AF5E89-D362-4F6F-BDA8-478F476F99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97" y="183621"/>
            <a:ext cx="3409496" cy="31718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7DFBB9-B1C8-46EF-B381-F2D401F397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867" y="6421"/>
            <a:ext cx="3789133" cy="254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6199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FF25AAB-1080-46A1-9C58-B15F602802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4598021"/>
              </p:ext>
            </p:extLst>
          </p:nvPr>
        </p:nvGraphicFramePr>
        <p:xfrm>
          <a:off x="3000375" y="3182938"/>
          <a:ext cx="619125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2" imgW="6192000" imgH="488520" progId="Package">
                  <p:embed/>
                </p:oleObj>
              </mc:Choice>
              <mc:Fallback>
                <p:oleObj name="Packager Shell Object" showAsIcon="1" r:id="rId2" imgW="619200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00375" y="3182938"/>
                        <a:ext cx="6191250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7341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817A804-1521-4503-95FD-048FD7DEFA7E}"/>
              </a:ext>
            </a:extLst>
          </p:cNvPr>
          <p:cNvSpPr/>
          <p:nvPr/>
        </p:nvSpPr>
        <p:spPr>
          <a:xfrm>
            <a:off x="4634267" y="816801"/>
            <a:ext cx="22461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অধিবেশন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1296D9-0BDE-4318-B365-521976F34178}"/>
              </a:ext>
            </a:extLst>
          </p:cNvPr>
          <p:cNvSpPr/>
          <p:nvPr/>
        </p:nvSpPr>
        <p:spPr>
          <a:xfrm>
            <a:off x="2697483" y="2967335"/>
            <a:ext cx="67970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bn-IN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জেন্ডার বৈষম্য, সাম্য ও সমতা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825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9AEC3BF-92ED-4C4F-8172-18BC13F570D7}"/>
              </a:ext>
            </a:extLst>
          </p:cNvPr>
          <p:cNvSpPr/>
          <p:nvPr/>
        </p:nvSpPr>
        <p:spPr>
          <a:xfrm>
            <a:off x="3881226" y="867602"/>
            <a:ext cx="30748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শিখন ফল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B1D64B-6D26-4585-BE6A-BBB93B785D73}"/>
              </a:ext>
            </a:extLst>
          </p:cNvPr>
          <p:cNvSpPr txBox="1"/>
          <p:nvPr/>
        </p:nvSpPr>
        <p:spPr>
          <a:xfrm>
            <a:off x="254000" y="2721114"/>
            <a:ext cx="11277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জেন্ডার বৈষম্য,সাম্য ও সমতার ধারনা ব্যাখ্যা করতে পারবে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18072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A4580C-6644-4BB5-A6D5-F64B8EC20A47}"/>
              </a:ext>
            </a:extLst>
          </p:cNvPr>
          <p:cNvSpPr/>
          <p:nvPr/>
        </p:nvSpPr>
        <p:spPr>
          <a:xfrm>
            <a:off x="3690586" y="935335"/>
            <a:ext cx="37609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অভিনয় দেখি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4A6BBE-BCCA-499E-A9B3-0963F2485D18}"/>
              </a:ext>
            </a:extLst>
          </p:cNvPr>
          <p:cNvSpPr/>
          <p:nvPr/>
        </p:nvSpPr>
        <p:spPr>
          <a:xfrm>
            <a:off x="3080589" y="2967335"/>
            <a:ext cx="60308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হাসি/কান্না/হাটা/দৌড়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1823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72444E1-26BE-4B39-9EE4-8F15CF3FE13E}"/>
              </a:ext>
            </a:extLst>
          </p:cNvPr>
          <p:cNvSpPr txBox="1"/>
          <p:nvPr/>
        </p:nvSpPr>
        <p:spPr>
          <a:xfrm>
            <a:off x="660399" y="1642534"/>
            <a:ext cx="111421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১। ছেলে ও মেয়ের এই আচরন কিভাবে ও কার মাধ্যমে তৈরি হয়?</a:t>
            </a:r>
          </a:p>
          <a:p>
            <a:r>
              <a:rPr lang="bn-IN" sz="36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২। ছেলে ও মেয়ের কাছ থেকে কি ধারনের আচরন প্রত্যাশা করি যার ফলে </a:t>
            </a:r>
            <a:r>
              <a:rPr lang="bn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বৈষম্য সৃষ্টি হয় এবং সারা জীবন চলতে থাকে ?</a:t>
            </a:r>
            <a:endParaRPr lang="bn-IN" sz="36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endParaRPr>
          </a:p>
          <a:p>
            <a:pPr marL="285750" indent="-285750">
              <a:buFont typeface="Symbol" panose="05050102010706020507" pitchFamily="18" charset="2"/>
              <a:buChar char="*"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F1D97B-F133-49D3-BA57-5702D69DBF7B}"/>
              </a:ext>
            </a:extLst>
          </p:cNvPr>
          <p:cNvSpPr/>
          <p:nvPr/>
        </p:nvSpPr>
        <p:spPr>
          <a:xfrm>
            <a:off x="4652662" y="156401"/>
            <a:ext cx="13965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bn-IN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শ্ন ?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50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ABD6DCA-C513-4022-A21E-1AAFB52B151F}"/>
              </a:ext>
            </a:extLst>
          </p:cNvPr>
          <p:cNvSpPr txBox="1"/>
          <p:nvPr/>
        </p:nvSpPr>
        <p:spPr>
          <a:xfrm>
            <a:off x="1617133" y="1982450"/>
            <a:ext cx="8957733" cy="14465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bn-IN" sz="880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জেন্ডার বৈষম্য কি?</a:t>
            </a:r>
            <a:endParaRPr lang="en-US" sz="8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16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CB3323A-42CE-4DBA-B355-0CF8DFCAF488}"/>
              </a:ext>
            </a:extLst>
          </p:cNvPr>
          <p:cNvSpPr txBox="1"/>
          <p:nvPr/>
        </p:nvSpPr>
        <p:spPr>
          <a:xfrm>
            <a:off x="829734" y="1202267"/>
            <a:ext cx="121920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540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জেন্ডার বৈষম্য ক্ষেত্রঃ</a:t>
            </a:r>
          </a:p>
          <a:p>
            <a:r>
              <a:rPr lang="bn-IN" sz="540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</a:t>
            </a:r>
            <a:r>
              <a:rPr lang="bn-IN" sz="440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জম্মের পর পরে,</a:t>
            </a:r>
            <a:r>
              <a:rPr lang="en-US" sz="440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</a:t>
            </a:r>
            <a:r>
              <a:rPr lang="bn-IN" sz="440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খাদ্য বন্টনে</a:t>
            </a:r>
            <a:r>
              <a:rPr lang="en-US" sz="440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</a:t>
            </a:r>
            <a:r>
              <a:rPr lang="bn-IN" sz="440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শৈশবকালে</a:t>
            </a:r>
            <a:r>
              <a:rPr lang="bn-IN" sz="280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480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</a:t>
            </a:r>
            <a:r>
              <a:rPr lang="bn-IN" sz="480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কৈশরকালে</a:t>
            </a:r>
          </a:p>
          <a:p>
            <a:r>
              <a:rPr lang="en-US" sz="480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</a:t>
            </a:r>
            <a:r>
              <a:rPr lang="bn-IN" sz="480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শিক্ষাপ্রতিষ্ঠানে</a:t>
            </a:r>
            <a:r>
              <a:rPr lang="en-US" sz="480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</a:t>
            </a:r>
            <a:r>
              <a:rPr lang="bn-IN" sz="480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যৌবনকালে</a:t>
            </a:r>
            <a:r>
              <a:rPr lang="en-US" sz="480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</a:t>
            </a:r>
            <a:r>
              <a:rPr lang="bn-IN" sz="480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চাকরির ক্ষেত্রে</a:t>
            </a:r>
          </a:p>
          <a:p>
            <a:r>
              <a:rPr lang="en-US" sz="480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</a:t>
            </a:r>
            <a:r>
              <a:rPr lang="bn-IN" sz="4800" dirty="0">
                <a:ln w="0"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বৃদ্ধ/প্রবীন বয়সে।</a:t>
            </a:r>
          </a:p>
          <a:p>
            <a:r>
              <a:rPr lang="bn-IN" sz="4800" dirty="0"/>
              <a:t>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01435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308</Words>
  <Application>Microsoft Office PowerPoint</Application>
  <PresentationFormat>Widescreen</PresentationFormat>
  <Paragraphs>33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Symbol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18</cp:revision>
  <dcterms:created xsi:type="dcterms:W3CDTF">2021-01-31T11:02:46Z</dcterms:created>
  <dcterms:modified xsi:type="dcterms:W3CDTF">2021-02-10T12:53:45Z</dcterms:modified>
</cp:coreProperties>
</file>