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0" r:id="rId2"/>
    <p:sldId id="281" r:id="rId3"/>
    <p:sldId id="282" r:id="rId4"/>
    <p:sldId id="299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300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1" autoAdjust="0"/>
    <p:restoredTop sz="80934" autoAdjust="0"/>
  </p:normalViewPr>
  <p:slideViewPr>
    <p:cSldViewPr snapToGrid="0">
      <p:cViewPr varScale="1">
        <p:scale>
          <a:sx n="55" d="100"/>
          <a:sy n="55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494A5-F49A-441A-90BF-8958B11277E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91A1AE-C49F-4149-91F2-B37B60C4463F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পানিদূষণ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436AB0-8CB1-4703-BE8D-3DC09C8256B7}" type="parTrans" cxnId="{72EA611F-4AEB-4221-AD6F-8613362D77FA}">
      <dgm:prSet/>
      <dgm:spPr/>
      <dgm:t>
        <a:bodyPr/>
        <a:lstStyle/>
        <a:p>
          <a:endParaRPr lang="en-US"/>
        </a:p>
      </dgm:t>
    </dgm:pt>
    <dgm:pt modelId="{1ABB2C18-0DFE-4CF2-9A92-52971CF6C2B2}" type="sibTrans" cxnId="{72EA611F-4AEB-4221-AD6F-8613362D77FA}">
      <dgm:prSet/>
      <dgm:spPr/>
      <dgm:t>
        <a:bodyPr/>
        <a:lstStyle/>
        <a:p>
          <a:endParaRPr lang="en-US"/>
        </a:p>
      </dgm:t>
    </dgm:pt>
    <dgm:pt modelId="{D83C87C8-4A1B-46B0-82DD-A48F3DE7672C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পানিতে ময়লা ,আবর্জনা ফেললে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B9AC02-C39B-4FE3-971F-117498FE061B}" type="parTrans" cxnId="{76C94599-A8D1-4907-8BF4-77C2E55C22C4}">
      <dgm:prSet/>
      <dgm:spPr/>
      <dgm:t>
        <a:bodyPr/>
        <a:lstStyle/>
        <a:p>
          <a:endParaRPr lang="en-US"/>
        </a:p>
      </dgm:t>
    </dgm:pt>
    <dgm:pt modelId="{65519BF2-0574-448F-8E1A-4E31F084BAD6}" type="sibTrans" cxnId="{76C94599-A8D1-4907-8BF4-77C2E55C22C4}">
      <dgm:prSet/>
      <dgm:spPr/>
      <dgm:t>
        <a:bodyPr/>
        <a:lstStyle/>
        <a:p>
          <a:endParaRPr lang="en-US"/>
        </a:p>
      </dgm:t>
    </dgm:pt>
    <dgm:pt modelId="{58AC655F-BCB8-4330-9C59-52A0A1052566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পানিতে কাপড় ধুলে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31D1DA-E7D7-48ED-B2C4-4BB2CA54DCDF}" type="parTrans" cxnId="{8B316DBA-E647-4BF8-9CF7-CC6996687A15}">
      <dgm:prSet/>
      <dgm:spPr/>
      <dgm:t>
        <a:bodyPr/>
        <a:lstStyle/>
        <a:p>
          <a:endParaRPr lang="en-US"/>
        </a:p>
      </dgm:t>
    </dgm:pt>
    <dgm:pt modelId="{527DA184-D5B9-4A49-8BD4-BDB0DC1034E4}" type="sibTrans" cxnId="{8B316DBA-E647-4BF8-9CF7-CC6996687A15}">
      <dgm:prSet/>
      <dgm:spPr/>
      <dgm:t>
        <a:bodyPr/>
        <a:lstStyle/>
        <a:p>
          <a:endParaRPr lang="en-US"/>
        </a:p>
      </dgm:t>
    </dgm:pt>
    <dgm:pt modelId="{F76F5396-68C2-4FD5-B097-5EDF39918299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পানিতে গরু,ছাগল গোসল করালে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E7FCBA-26C3-4789-95C2-2F00FE80D681}" type="parTrans" cxnId="{310C05FA-2A04-47B2-95E7-FC5B8C8753BD}">
      <dgm:prSet/>
      <dgm:spPr/>
      <dgm:t>
        <a:bodyPr/>
        <a:lstStyle/>
        <a:p>
          <a:endParaRPr lang="en-US"/>
        </a:p>
      </dgm:t>
    </dgm:pt>
    <dgm:pt modelId="{6BF7D064-6B4E-4F05-8BB3-E9F0002B1BB3}" type="sibTrans" cxnId="{310C05FA-2A04-47B2-95E7-FC5B8C8753BD}">
      <dgm:prSet/>
      <dgm:spPr/>
      <dgm:t>
        <a:bodyPr/>
        <a:lstStyle/>
        <a:p>
          <a:endParaRPr lang="en-US"/>
        </a:p>
      </dgm:t>
    </dgm:pt>
    <dgm:pt modelId="{6933CD14-3AEC-427A-BCB6-1B1B9C881E6F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পানিতে মলমুত্র ত্যাগ করলে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AC1566-02B2-4D89-A168-694260963274}" type="parTrans" cxnId="{2E4A9DA6-19C1-415B-AA0F-DD104223673D}">
      <dgm:prSet/>
      <dgm:spPr/>
      <dgm:t>
        <a:bodyPr/>
        <a:lstStyle/>
        <a:p>
          <a:endParaRPr lang="en-US"/>
        </a:p>
      </dgm:t>
    </dgm:pt>
    <dgm:pt modelId="{6AE2057C-AE4C-489A-9109-EC67ECD34343}" type="sibTrans" cxnId="{2E4A9DA6-19C1-415B-AA0F-DD104223673D}">
      <dgm:prSet/>
      <dgm:spPr/>
      <dgm:t>
        <a:bodyPr/>
        <a:lstStyle/>
        <a:p>
          <a:endParaRPr lang="en-US"/>
        </a:p>
      </dgm:t>
    </dgm:pt>
    <dgm:pt modelId="{8EEF1534-C86E-478B-B575-8CA53D5C9980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পানিতে অতিরিক্ত সার,কীটনাশক ব্যভার করলে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14FD33-06C1-4D67-BA05-8E5D71F4D322}" type="parTrans" cxnId="{226B85FB-89B1-4103-A2B2-C9EA30563EE1}">
      <dgm:prSet/>
      <dgm:spPr/>
      <dgm:t>
        <a:bodyPr/>
        <a:lstStyle/>
        <a:p>
          <a:endParaRPr lang="en-US"/>
        </a:p>
      </dgm:t>
    </dgm:pt>
    <dgm:pt modelId="{CE1B72D5-96E6-4443-B448-912BB11B4FCB}" type="sibTrans" cxnId="{226B85FB-89B1-4103-A2B2-C9EA30563EE1}">
      <dgm:prSet/>
      <dgm:spPr/>
      <dgm:t>
        <a:bodyPr/>
        <a:lstStyle/>
        <a:p>
          <a:endParaRPr lang="en-US"/>
        </a:p>
      </dgm:t>
    </dgm:pt>
    <dgm:pt modelId="{65F72B2D-D410-4D61-B0C5-A2C9E4361C0C}" type="pres">
      <dgm:prSet presAssocID="{081494A5-F49A-441A-90BF-8958B11277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0338E6-8AB6-4D54-88BE-FFE91B853E6E}" type="pres">
      <dgm:prSet presAssocID="{FA91A1AE-C49F-4149-91F2-B37B60C4463F}" presName="centerShape" presStyleLbl="node0" presStyleIdx="0" presStyleCnt="1"/>
      <dgm:spPr/>
      <dgm:t>
        <a:bodyPr/>
        <a:lstStyle/>
        <a:p>
          <a:endParaRPr lang="en-US"/>
        </a:p>
      </dgm:t>
    </dgm:pt>
    <dgm:pt modelId="{BFB4F706-F8BB-4419-AF6B-FCD655A61DED}" type="pres">
      <dgm:prSet presAssocID="{84B9AC02-C39B-4FE3-971F-117498FE061B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F620D60-8F83-472A-9ACB-35F15D6E7A0E}" type="pres">
      <dgm:prSet presAssocID="{84B9AC02-C39B-4FE3-971F-117498FE061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412E39D-63B7-4678-84DD-E5DD6A5F03BD}" type="pres">
      <dgm:prSet presAssocID="{D83C87C8-4A1B-46B0-82DD-A48F3DE767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0FF1-0B90-43A5-B81B-38FC881F6DA5}" type="pres">
      <dgm:prSet presAssocID="{2F14FD33-06C1-4D67-BA05-8E5D71F4D32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2E626C78-BF67-47A7-917B-74B485059E84}" type="pres">
      <dgm:prSet presAssocID="{2F14FD33-06C1-4D67-BA05-8E5D71F4D32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CEB028D-6EDA-484A-A234-60DAD5F9D7AB}" type="pres">
      <dgm:prSet presAssocID="{8EEF1534-C86E-478B-B575-8CA53D5C998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68ABE-3DBB-41D1-BFCD-6C22B0EFDFA8}" type="pres">
      <dgm:prSet presAssocID="{A831D1DA-E7D7-48ED-B2C4-4BB2CA54DCDF}" presName="parTrans" presStyleLbl="sibTrans2D1" presStyleIdx="2" presStyleCnt="5"/>
      <dgm:spPr/>
      <dgm:t>
        <a:bodyPr/>
        <a:lstStyle/>
        <a:p>
          <a:endParaRPr lang="en-US"/>
        </a:p>
      </dgm:t>
    </dgm:pt>
    <dgm:pt modelId="{8AF8B78B-40BC-48C4-8751-6BCCDFBE92C8}" type="pres">
      <dgm:prSet presAssocID="{A831D1DA-E7D7-48ED-B2C4-4BB2CA54DCD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3C285BD-CCAA-427A-910D-9F08963FF21C}" type="pres">
      <dgm:prSet presAssocID="{58AC655F-BCB8-4330-9C59-52A0A10525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8FF51-EBF1-4F38-80D5-36FD9DE7C6A5}" type="pres">
      <dgm:prSet presAssocID="{FFE7FCBA-26C3-4789-95C2-2F00FE80D68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B338D446-9DED-41C9-B5AA-00DA5AC7EDB6}" type="pres">
      <dgm:prSet presAssocID="{FFE7FCBA-26C3-4789-95C2-2F00FE80D68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4170BE2-E0E8-4DB8-B9C7-FCDEB98500E9}" type="pres">
      <dgm:prSet presAssocID="{F76F5396-68C2-4FD5-B097-5EDF399182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6B87C-69CA-4551-A50D-2445A03BBCF4}" type="pres">
      <dgm:prSet presAssocID="{4EAC1566-02B2-4D89-A168-694260963274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02F4CAF-9E48-46F7-89C8-8E0723ED54BC}" type="pres">
      <dgm:prSet presAssocID="{4EAC1566-02B2-4D89-A168-69426096327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81CA3EA-AF29-4D69-80A0-37CB6E1D5C48}" type="pres">
      <dgm:prSet presAssocID="{6933CD14-3AEC-427A-BCB6-1B1B9C881E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C94599-A8D1-4907-8BF4-77C2E55C22C4}" srcId="{FA91A1AE-C49F-4149-91F2-B37B60C4463F}" destId="{D83C87C8-4A1B-46B0-82DD-A48F3DE7672C}" srcOrd="0" destOrd="0" parTransId="{84B9AC02-C39B-4FE3-971F-117498FE061B}" sibTransId="{65519BF2-0574-448F-8E1A-4E31F084BAD6}"/>
    <dgm:cxn modelId="{EFC269EA-D115-4506-8991-F7F754289BCC}" type="presOf" srcId="{081494A5-F49A-441A-90BF-8958B11277E6}" destId="{65F72B2D-D410-4D61-B0C5-A2C9E4361C0C}" srcOrd="0" destOrd="0" presId="urn:microsoft.com/office/officeart/2005/8/layout/radial5"/>
    <dgm:cxn modelId="{717FC976-80EA-47D2-864C-60D4F0A29239}" type="presOf" srcId="{FFE7FCBA-26C3-4789-95C2-2F00FE80D681}" destId="{B338D446-9DED-41C9-B5AA-00DA5AC7EDB6}" srcOrd="1" destOrd="0" presId="urn:microsoft.com/office/officeart/2005/8/layout/radial5"/>
    <dgm:cxn modelId="{CCB68392-8311-4BB3-9690-2DB79EE446BC}" type="presOf" srcId="{FA91A1AE-C49F-4149-91F2-B37B60C4463F}" destId="{A20338E6-8AB6-4D54-88BE-FFE91B853E6E}" srcOrd="0" destOrd="0" presId="urn:microsoft.com/office/officeart/2005/8/layout/radial5"/>
    <dgm:cxn modelId="{226B85FB-89B1-4103-A2B2-C9EA30563EE1}" srcId="{FA91A1AE-C49F-4149-91F2-B37B60C4463F}" destId="{8EEF1534-C86E-478B-B575-8CA53D5C9980}" srcOrd="1" destOrd="0" parTransId="{2F14FD33-06C1-4D67-BA05-8E5D71F4D322}" sibTransId="{CE1B72D5-96E6-4443-B448-912BB11B4FCB}"/>
    <dgm:cxn modelId="{B66CE017-4F65-4438-96D2-325BD4E811B3}" type="presOf" srcId="{4EAC1566-02B2-4D89-A168-694260963274}" destId="{B896B87C-69CA-4551-A50D-2445A03BBCF4}" srcOrd="0" destOrd="0" presId="urn:microsoft.com/office/officeart/2005/8/layout/radial5"/>
    <dgm:cxn modelId="{1C964FBD-F325-45C9-A4E8-5C70161E433B}" type="presOf" srcId="{A831D1DA-E7D7-48ED-B2C4-4BB2CA54DCDF}" destId="{3D168ABE-3DBB-41D1-BFCD-6C22B0EFDFA8}" srcOrd="0" destOrd="0" presId="urn:microsoft.com/office/officeart/2005/8/layout/radial5"/>
    <dgm:cxn modelId="{310C05FA-2A04-47B2-95E7-FC5B8C8753BD}" srcId="{FA91A1AE-C49F-4149-91F2-B37B60C4463F}" destId="{F76F5396-68C2-4FD5-B097-5EDF39918299}" srcOrd="3" destOrd="0" parTransId="{FFE7FCBA-26C3-4789-95C2-2F00FE80D681}" sibTransId="{6BF7D064-6B4E-4F05-8BB3-E9F0002B1BB3}"/>
    <dgm:cxn modelId="{F4346A5C-B453-47C2-8FD5-66128B0CC697}" type="presOf" srcId="{84B9AC02-C39B-4FE3-971F-117498FE061B}" destId="{EF620D60-8F83-472A-9ACB-35F15D6E7A0E}" srcOrd="1" destOrd="0" presId="urn:microsoft.com/office/officeart/2005/8/layout/radial5"/>
    <dgm:cxn modelId="{8340EE5C-69FD-4CA3-81DE-439AE5E64DF1}" type="presOf" srcId="{4EAC1566-02B2-4D89-A168-694260963274}" destId="{A02F4CAF-9E48-46F7-89C8-8E0723ED54BC}" srcOrd="1" destOrd="0" presId="urn:microsoft.com/office/officeart/2005/8/layout/radial5"/>
    <dgm:cxn modelId="{8F0242E0-5083-4D13-AD12-26FC4DEAE712}" type="presOf" srcId="{2F14FD33-06C1-4D67-BA05-8E5D71F4D322}" destId="{D76D0FF1-0B90-43A5-B81B-38FC881F6DA5}" srcOrd="0" destOrd="0" presId="urn:microsoft.com/office/officeart/2005/8/layout/radial5"/>
    <dgm:cxn modelId="{33900BE6-1EA4-4BDD-9917-490648690F32}" type="presOf" srcId="{58AC655F-BCB8-4330-9C59-52A0A1052566}" destId="{D3C285BD-CCAA-427A-910D-9F08963FF21C}" srcOrd="0" destOrd="0" presId="urn:microsoft.com/office/officeart/2005/8/layout/radial5"/>
    <dgm:cxn modelId="{72EA611F-4AEB-4221-AD6F-8613362D77FA}" srcId="{081494A5-F49A-441A-90BF-8958B11277E6}" destId="{FA91A1AE-C49F-4149-91F2-B37B60C4463F}" srcOrd="0" destOrd="0" parTransId="{3E436AB0-8CB1-4703-BE8D-3DC09C8256B7}" sibTransId="{1ABB2C18-0DFE-4CF2-9A92-52971CF6C2B2}"/>
    <dgm:cxn modelId="{5D3111BA-FD90-4A2C-A12F-8484C11A402E}" type="presOf" srcId="{FFE7FCBA-26C3-4789-95C2-2F00FE80D681}" destId="{08B8FF51-EBF1-4F38-80D5-36FD9DE7C6A5}" srcOrd="0" destOrd="0" presId="urn:microsoft.com/office/officeart/2005/8/layout/radial5"/>
    <dgm:cxn modelId="{BCC41A4E-3945-4725-BBD3-FF6BFEB99214}" type="presOf" srcId="{84B9AC02-C39B-4FE3-971F-117498FE061B}" destId="{BFB4F706-F8BB-4419-AF6B-FCD655A61DED}" srcOrd="0" destOrd="0" presId="urn:microsoft.com/office/officeart/2005/8/layout/radial5"/>
    <dgm:cxn modelId="{2E4A9DA6-19C1-415B-AA0F-DD104223673D}" srcId="{FA91A1AE-C49F-4149-91F2-B37B60C4463F}" destId="{6933CD14-3AEC-427A-BCB6-1B1B9C881E6F}" srcOrd="4" destOrd="0" parTransId="{4EAC1566-02B2-4D89-A168-694260963274}" sibTransId="{6AE2057C-AE4C-489A-9109-EC67ECD34343}"/>
    <dgm:cxn modelId="{FA634944-2725-417E-BD9A-6CA45AA76F1E}" type="presOf" srcId="{F76F5396-68C2-4FD5-B097-5EDF39918299}" destId="{D4170BE2-E0E8-4DB8-B9C7-FCDEB98500E9}" srcOrd="0" destOrd="0" presId="urn:microsoft.com/office/officeart/2005/8/layout/radial5"/>
    <dgm:cxn modelId="{3842DBE6-38AE-4843-98D2-9DC2E2D7A58B}" type="presOf" srcId="{A831D1DA-E7D7-48ED-B2C4-4BB2CA54DCDF}" destId="{8AF8B78B-40BC-48C4-8751-6BCCDFBE92C8}" srcOrd="1" destOrd="0" presId="urn:microsoft.com/office/officeart/2005/8/layout/radial5"/>
    <dgm:cxn modelId="{BB84FCB1-99D0-4DE2-B9FE-14609BE695F4}" type="presOf" srcId="{D83C87C8-4A1B-46B0-82DD-A48F3DE7672C}" destId="{3412E39D-63B7-4678-84DD-E5DD6A5F03BD}" srcOrd="0" destOrd="0" presId="urn:microsoft.com/office/officeart/2005/8/layout/radial5"/>
    <dgm:cxn modelId="{857111A9-BD7D-480F-8F90-4038BA11A34C}" type="presOf" srcId="{8EEF1534-C86E-478B-B575-8CA53D5C9980}" destId="{9CEB028D-6EDA-484A-A234-60DAD5F9D7AB}" srcOrd="0" destOrd="0" presId="urn:microsoft.com/office/officeart/2005/8/layout/radial5"/>
    <dgm:cxn modelId="{197B1D3F-D861-481C-B04B-5E9EFD9E334B}" type="presOf" srcId="{2F14FD33-06C1-4D67-BA05-8E5D71F4D322}" destId="{2E626C78-BF67-47A7-917B-74B485059E84}" srcOrd="1" destOrd="0" presId="urn:microsoft.com/office/officeart/2005/8/layout/radial5"/>
    <dgm:cxn modelId="{8B316DBA-E647-4BF8-9CF7-CC6996687A15}" srcId="{FA91A1AE-C49F-4149-91F2-B37B60C4463F}" destId="{58AC655F-BCB8-4330-9C59-52A0A1052566}" srcOrd="2" destOrd="0" parTransId="{A831D1DA-E7D7-48ED-B2C4-4BB2CA54DCDF}" sibTransId="{527DA184-D5B9-4A49-8BD4-BDB0DC1034E4}"/>
    <dgm:cxn modelId="{52E2E92D-098F-4784-B089-DAA6DF4E10DE}" type="presOf" srcId="{6933CD14-3AEC-427A-BCB6-1B1B9C881E6F}" destId="{E81CA3EA-AF29-4D69-80A0-37CB6E1D5C48}" srcOrd="0" destOrd="0" presId="urn:microsoft.com/office/officeart/2005/8/layout/radial5"/>
    <dgm:cxn modelId="{66519F9C-646F-4606-9C8F-6FC15821FE75}" type="presParOf" srcId="{65F72B2D-D410-4D61-B0C5-A2C9E4361C0C}" destId="{A20338E6-8AB6-4D54-88BE-FFE91B853E6E}" srcOrd="0" destOrd="0" presId="urn:microsoft.com/office/officeart/2005/8/layout/radial5"/>
    <dgm:cxn modelId="{A3E8E209-782A-4E17-9FEA-CAE522E33497}" type="presParOf" srcId="{65F72B2D-D410-4D61-B0C5-A2C9E4361C0C}" destId="{BFB4F706-F8BB-4419-AF6B-FCD655A61DED}" srcOrd="1" destOrd="0" presId="urn:microsoft.com/office/officeart/2005/8/layout/radial5"/>
    <dgm:cxn modelId="{E9D7DD42-3E76-433F-9DAA-171AE6405998}" type="presParOf" srcId="{BFB4F706-F8BB-4419-AF6B-FCD655A61DED}" destId="{EF620D60-8F83-472A-9ACB-35F15D6E7A0E}" srcOrd="0" destOrd="0" presId="urn:microsoft.com/office/officeart/2005/8/layout/radial5"/>
    <dgm:cxn modelId="{88B0A73C-2A56-45B0-A839-7A4627CED762}" type="presParOf" srcId="{65F72B2D-D410-4D61-B0C5-A2C9E4361C0C}" destId="{3412E39D-63B7-4678-84DD-E5DD6A5F03BD}" srcOrd="2" destOrd="0" presId="urn:microsoft.com/office/officeart/2005/8/layout/radial5"/>
    <dgm:cxn modelId="{233527A2-5E03-4865-A84C-6F6BA2E24DFB}" type="presParOf" srcId="{65F72B2D-D410-4D61-B0C5-A2C9E4361C0C}" destId="{D76D0FF1-0B90-43A5-B81B-38FC881F6DA5}" srcOrd="3" destOrd="0" presId="urn:microsoft.com/office/officeart/2005/8/layout/radial5"/>
    <dgm:cxn modelId="{C1AE6BCA-2180-42FF-B0F3-B4A16B7AB85A}" type="presParOf" srcId="{D76D0FF1-0B90-43A5-B81B-38FC881F6DA5}" destId="{2E626C78-BF67-47A7-917B-74B485059E84}" srcOrd="0" destOrd="0" presId="urn:microsoft.com/office/officeart/2005/8/layout/radial5"/>
    <dgm:cxn modelId="{6E81F2AB-F8D9-4793-AFE4-3A30ECACE8F9}" type="presParOf" srcId="{65F72B2D-D410-4D61-B0C5-A2C9E4361C0C}" destId="{9CEB028D-6EDA-484A-A234-60DAD5F9D7AB}" srcOrd="4" destOrd="0" presId="urn:microsoft.com/office/officeart/2005/8/layout/radial5"/>
    <dgm:cxn modelId="{FC1C2EC8-2EC2-46F1-A4D1-FDE15C876B0D}" type="presParOf" srcId="{65F72B2D-D410-4D61-B0C5-A2C9E4361C0C}" destId="{3D168ABE-3DBB-41D1-BFCD-6C22B0EFDFA8}" srcOrd="5" destOrd="0" presId="urn:microsoft.com/office/officeart/2005/8/layout/radial5"/>
    <dgm:cxn modelId="{7B091D81-311B-4087-899B-359A75ED492A}" type="presParOf" srcId="{3D168ABE-3DBB-41D1-BFCD-6C22B0EFDFA8}" destId="{8AF8B78B-40BC-48C4-8751-6BCCDFBE92C8}" srcOrd="0" destOrd="0" presId="urn:microsoft.com/office/officeart/2005/8/layout/radial5"/>
    <dgm:cxn modelId="{B74DFA5C-65A4-4CD3-8738-A1A41524C519}" type="presParOf" srcId="{65F72B2D-D410-4D61-B0C5-A2C9E4361C0C}" destId="{D3C285BD-CCAA-427A-910D-9F08963FF21C}" srcOrd="6" destOrd="0" presId="urn:microsoft.com/office/officeart/2005/8/layout/radial5"/>
    <dgm:cxn modelId="{2F9053E5-70D7-4CDD-9791-7629E366C9FB}" type="presParOf" srcId="{65F72B2D-D410-4D61-B0C5-A2C9E4361C0C}" destId="{08B8FF51-EBF1-4F38-80D5-36FD9DE7C6A5}" srcOrd="7" destOrd="0" presId="urn:microsoft.com/office/officeart/2005/8/layout/radial5"/>
    <dgm:cxn modelId="{55E7F7A5-9279-4B98-8D52-460B72F500E8}" type="presParOf" srcId="{08B8FF51-EBF1-4F38-80D5-36FD9DE7C6A5}" destId="{B338D446-9DED-41C9-B5AA-00DA5AC7EDB6}" srcOrd="0" destOrd="0" presId="urn:microsoft.com/office/officeart/2005/8/layout/radial5"/>
    <dgm:cxn modelId="{769342E2-CAB4-4A6D-9F8E-7957B5D407E5}" type="presParOf" srcId="{65F72B2D-D410-4D61-B0C5-A2C9E4361C0C}" destId="{D4170BE2-E0E8-4DB8-B9C7-FCDEB98500E9}" srcOrd="8" destOrd="0" presId="urn:microsoft.com/office/officeart/2005/8/layout/radial5"/>
    <dgm:cxn modelId="{87F65425-BD4B-45BC-9FC7-016B54EBCA24}" type="presParOf" srcId="{65F72B2D-D410-4D61-B0C5-A2C9E4361C0C}" destId="{B896B87C-69CA-4551-A50D-2445A03BBCF4}" srcOrd="9" destOrd="0" presId="urn:microsoft.com/office/officeart/2005/8/layout/radial5"/>
    <dgm:cxn modelId="{7BF433B4-9A20-4650-8B96-2EC502424BAB}" type="presParOf" srcId="{B896B87C-69CA-4551-A50D-2445A03BBCF4}" destId="{A02F4CAF-9E48-46F7-89C8-8E0723ED54BC}" srcOrd="0" destOrd="0" presId="urn:microsoft.com/office/officeart/2005/8/layout/radial5"/>
    <dgm:cxn modelId="{FCEC4FF4-5088-4FD8-A8EB-D0CF04D6C67E}" type="presParOf" srcId="{65F72B2D-D410-4D61-B0C5-A2C9E4361C0C}" destId="{E81CA3EA-AF29-4D69-80A0-37CB6E1D5C4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D07E0-8F9C-4DF3-B407-1B745FC6E809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93A0-39C9-4342-90A5-3EE99D56E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1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93A0-39C9-4342-90A5-3EE99D56ED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34CE2A-D616-43C4-ACB8-AF155E56B61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AD8-B0D6-404A-AAE0-5074A037F3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41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CE2A-D616-43C4-ACB8-AF155E56B61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AD8-B0D6-404A-AAE0-5074A037F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4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CE2A-D616-43C4-ACB8-AF155E56B61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AD8-B0D6-404A-AAE0-5074A037F3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98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CE2A-D616-43C4-ACB8-AF155E56B61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AD8-B0D6-404A-AAE0-5074A037F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CE2A-D616-43C4-ACB8-AF155E56B61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AD8-B0D6-404A-AAE0-5074A037F3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78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CE2A-D616-43C4-ACB8-AF155E56B61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AD8-B0D6-404A-AAE0-5074A037F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8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CE2A-D616-43C4-ACB8-AF155E56B61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AD8-B0D6-404A-AAE0-5074A037F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2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CE2A-D616-43C4-ACB8-AF155E56B61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AD8-B0D6-404A-AAE0-5074A037F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5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CE2A-D616-43C4-ACB8-AF155E56B61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AD8-B0D6-404A-AAE0-5074A037F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1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CE2A-D616-43C4-ACB8-AF155E56B61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AD8-B0D6-404A-AAE0-5074A037F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CE2A-D616-43C4-ACB8-AF155E56B61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AD8-B0D6-404A-AAE0-5074A037F3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69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834CE2A-D616-43C4-ACB8-AF155E56B61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9A94AD8-B0D6-404A-AAE0-5074A037F3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5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915" y="5630658"/>
            <a:ext cx="5312673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লালা গোলাপ শুভেচ্ছা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74" y="205993"/>
            <a:ext cx="4335556" cy="48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2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95" y="138546"/>
            <a:ext cx="8548599" cy="5515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691" y="5777346"/>
            <a:ext cx="11961929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সার ও কীটনাশকের ব্যবহারের ফলে পানি দূষিত হয়।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30722"/>
            <a:ext cx="8340437" cy="5499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0254" y="5741411"/>
            <a:ext cx="9684328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পেট্রোলিয়াম চালিত অতিরিক্ত যানবাহনের কারনে সেখান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নির্গত বর্জ্যের কারনে পানি দূষিত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1" y="177878"/>
            <a:ext cx="5544459" cy="368958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1911" y="4643124"/>
            <a:ext cx="11706768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ময়লা আবর্জনা ফেললে পানি দূষিত হয়।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22" y="177878"/>
            <a:ext cx="5940857" cy="36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1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" y="498764"/>
            <a:ext cx="5261590" cy="3425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16" y="498763"/>
            <a:ext cx="6110845" cy="3422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236" y="4710545"/>
            <a:ext cx="11776364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মলমূত্র ত্যাগ করলে পানি দূষিত হয়।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5047417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61854" y="124691"/>
            <a:ext cx="6215163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৫টি কারন মনে রাখার সহজ কৌশল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7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0338E6-8AB6-4D54-88BE-FFE91B853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A20338E6-8AB6-4D54-88BE-FFE91B853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A20338E6-8AB6-4D54-88BE-FFE91B853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A20338E6-8AB6-4D54-88BE-FFE91B853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A20338E6-8AB6-4D54-88BE-FFE91B853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B4F706-F8BB-4419-AF6B-FCD655A61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FB4F706-F8BB-4419-AF6B-FCD655A61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FB4F706-F8BB-4419-AF6B-FCD655A61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BFB4F706-F8BB-4419-AF6B-FCD655A61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BFB4F706-F8BB-4419-AF6B-FCD655A61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12E39D-63B7-4678-84DD-E5DD6A5F0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3412E39D-63B7-4678-84DD-E5DD6A5F0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3412E39D-63B7-4678-84DD-E5DD6A5F0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3412E39D-63B7-4678-84DD-E5DD6A5F0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3412E39D-63B7-4678-84DD-E5DD6A5F0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6D0FF1-0B90-43A5-B81B-38FC881F6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D76D0FF1-0B90-43A5-B81B-38FC881F6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D76D0FF1-0B90-43A5-B81B-38FC881F6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D76D0FF1-0B90-43A5-B81B-38FC881F6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D76D0FF1-0B90-43A5-B81B-38FC881F6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EB028D-6EDA-484A-A234-60DAD5F9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9CEB028D-6EDA-484A-A234-60DAD5F9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9CEB028D-6EDA-484A-A234-60DAD5F9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9CEB028D-6EDA-484A-A234-60DAD5F9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9CEB028D-6EDA-484A-A234-60DAD5F9D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168ABE-3DBB-41D1-BFCD-6C22B0EFD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3D168ABE-3DBB-41D1-BFCD-6C22B0EFD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3D168ABE-3DBB-41D1-BFCD-6C22B0EFD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3D168ABE-3DBB-41D1-BFCD-6C22B0EFD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3D168ABE-3DBB-41D1-BFCD-6C22B0EFD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C285BD-CCAA-427A-910D-9F08963FF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D3C285BD-CCAA-427A-910D-9F08963FF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D3C285BD-CCAA-427A-910D-9F08963FF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D3C285BD-CCAA-427A-910D-9F08963FF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D3C285BD-CCAA-427A-910D-9F08963FF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8FF51-EBF1-4F38-80D5-36FD9DE7C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08B8FF51-EBF1-4F38-80D5-36FD9DE7C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08B8FF51-EBF1-4F38-80D5-36FD9DE7C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08B8FF51-EBF1-4F38-80D5-36FD9DE7C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08B8FF51-EBF1-4F38-80D5-36FD9DE7C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170BE2-E0E8-4DB8-B9C7-FCDEB9850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D4170BE2-E0E8-4DB8-B9C7-FCDEB9850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D4170BE2-E0E8-4DB8-B9C7-FCDEB9850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D4170BE2-E0E8-4DB8-B9C7-FCDEB9850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4170BE2-E0E8-4DB8-B9C7-FCDEB9850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6B87C-69CA-4551-A50D-2445A03BB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B896B87C-69CA-4551-A50D-2445A03BB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B896B87C-69CA-4551-A50D-2445A03BB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B896B87C-69CA-4551-A50D-2445A03BB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B896B87C-69CA-4551-A50D-2445A03BB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1CA3EA-AF29-4D69-80A0-37CB6E1D5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E81CA3EA-AF29-4D69-80A0-37CB6E1D5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E81CA3EA-AF29-4D69-80A0-37CB6E1D5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E81CA3EA-AF29-4D69-80A0-37CB6E1D5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graphicEl>
                                              <a:dgm id="{E81CA3EA-AF29-4D69-80A0-37CB6E1D5C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9" y="154838"/>
            <a:ext cx="5756603" cy="3234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85" y="154838"/>
            <a:ext cx="5775857" cy="3234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008" y="5589752"/>
            <a:ext cx="11634627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ফলে জলজ প্রাণি মারা যাচ্ছে এবং জলজ খাদ্য শৃঙ্খলের ব্যাঘাত ঘটছে।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4949" y="4698871"/>
            <a:ext cx="4961615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ক্ষতিকর প্রভাব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4949" y="3720929"/>
            <a:ext cx="766107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নিয়ে চিন্তা করো ,ছবিটিতে কি দেখানো হয়েছে?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0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731063"/>
            <a:ext cx="5715000" cy="3160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728282"/>
            <a:ext cx="5648326" cy="3163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913" y="4500563"/>
            <a:ext cx="11272638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কারনে মানুষ কলেরা বা ডায়রিয়ার মতো পানিবাহিত রোগে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বিভিন্ন চর্মরোগে আক্রান্ত হচ্ছে।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8654" y="152400"/>
            <a:ext cx="247535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82" y="1118755"/>
            <a:ext cx="7952845" cy="4453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611" y="5707706"/>
            <a:ext cx="1138965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তিনটি ক্ষতিকর প্রভাব নিজেদের মধ্যে আলোচনা করে খাতায় লেখা।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39" y="1257299"/>
            <a:ext cx="7847342" cy="4409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2976" y="92195"/>
            <a:ext cx="3106941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772" y="5815949"/>
            <a:ext cx="11396068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 খাতায় পানিবাহিত দুইটি রোগের নাম লেখ?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2109" y="748144"/>
            <a:ext cx="2616422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564" y="3131128"/>
            <a:ext cx="10936007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দুইটি ক্ষতিকর প্রভাব লেখ।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দুইটি রোগের নাম লেখ।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2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5164" y="1080655"/>
            <a:ext cx="8035635" cy="463203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ইকবাল হোসেন</a:t>
            </a:r>
          </a:p>
          <a:p>
            <a:pPr algn="ctr"/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নাদুরিয়া সরকারি প্রাথমিক বিদ্যালয়</a:t>
            </a:r>
          </a:p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পাংশা,রাজবাড়ী।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15" y="150797"/>
            <a:ext cx="7532975" cy="5012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8639" y="5288340"/>
            <a:ext cx="3131128" cy="14465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0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945" y="2064328"/>
            <a:ext cx="9060873" cy="30469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</p:txBody>
      </p:sp>
    </p:spTree>
    <p:extLst>
      <p:ext uri="{BB962C8B-B14F-4D97-AF65-F5344CB8AC3E}">
        <p14:creationId xmlns:p14="http://schemas.microsoft.com/office/powerpoint/2010/main" val="52169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137" y="142876"/>
            <a:ext cx="11696788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ভিডিও দেখ এবং বুঝতে চেষ্টা  করো ভিডিও তে কি দেখানো হয়েছে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20541"/>
              </p:ext>
            </p:extLst>
          </p:nvPr>
        </p:nvGraphicFramePr>
        <p:xfrm>
          <a:off x="5638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60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2655" y="2385398"/>
            <a:ext cx="9144000" cy="255454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পাঠশিরোনামঃপরিবেশ দূষণ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পাঠ্যাংশঃপানি দূষণ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1676400"/>
            <a:ext cx="11751935" cy="37087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কারন বলতে পারবে।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bn-IN" sz="6000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 </a:t>
            </a:r>
            <a:r>
              <a:rPr lang="bn-IN" sz="600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600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 প্রভাব বলতে পারবে।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7" y="305710"/>
            <a:ext cx="5375683" cy="357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587" y="4877936"/>
            <a:ext cx="11898580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গরু,ছাগল,কুকুর গোসল করালে পানি দূষিত হয়।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81" y="305710"/>
            <a:ext cx="6387986" cy="35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21" y="166256"/>
            <a:ext cx="8543525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015345"/>
            <a:ext cx="11526981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কাপর  ধোয়ার কারনে পানি দূষিত হয়।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222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7" y="424593"/>
            <a:ext cx="6311982" cy="3787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527" y="4888652"/>
            <a:ext cx="11575459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ময়লা আবর্জনা ফেললে পানি দূষিত।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93" y="424593"/>
            <a:ext cx="5056093" cy="37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544</TotalTime>
  <Words>229</Words>
  <Application>Microsoft Office PowerPoint</Application>
  <PresentationFormat>Widescreen</PresentationFormat>
  <Paragraphs>43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Tw Cen MT</vt:lpstr>
      <vt:lpstr>Tw Cen MT Condensed</vt:lpstr>
      <vt:lpstr>Wingdings 3</vt:lpstr>
      <vt:lpstr>Integral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121</cp:revision>
  <dcterms:created xsi:type="dcterms:W3CDTF">2020-02-15T05:48:31Z</dcterms:created>
  <dcterms:modified xsi:type="dcterms:W3CDTF">2021-03-11T17:00:05Z</dcterms:modified>
</cp:coreProperties>
</file>