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3" r:id="rId11"/>
    <p:sldId id="311" r:id="rId12"/>
    <p:sldId id="282" r:id="rId13"/>
    <p:sldId id="283" r:id="rId14"/>
    <p:sldId id="312" r:id="rId15"/>
    <p:sldId id="300" r:id="rId16"/>
    <p:sldId id="308" r:id="rId17"/>
    <p:sldId id="288" r:id="rId18"/>
    <p:sldId id="275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4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12 March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12 March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12 March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12 March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12 March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9142"/>
            <a:ext cx="6096000" cy="4881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304800"/>
            <a:ext cx="8305800" cy="5791200"/>
            <a:chOff x="1828800" y="762000"/>
            <a:chExt cx="2467428" cy="2452914"/>
          </a:xfrm>
        </p:grpSpPr>
        <p:pic>
          <p:nvPicPr>
            <p:cNvPr id="4" name="Picture 3" descr="Ibtedaie - 2018 - Class-4 Arabic PDF Web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7" t="63489" r="43809" b="11448"/>
            <a:stretch/>
          </p:blipFill>
          <p:spPr>
            <a:xfrm>
              <a:off x="1828800" y="1981199"/>
              <a:ext cx="2467428" cy="1233715"/>
            </a:xfrm>
            <a:prstGeom prst="rect">
              <a:avLst/>
            </a:prstGeom>
          </p:spPr>
        </p:pic>
        <p:pic>
          <p:nvPicPr>
            <p:cNvPr id="8" name="Picture 7" descr="Ibtedaie - 2018 - Class-4 Arabic PDF Web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7" t="17198" r="43809" b="58477"/>
            <a:stretch/>
          </p:blipFill>
          <p:spPr>
            <a:xfrm>
              <a:off x="1828800" y="762000"/>
              <a:ext cx="2467428" cy="1197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93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96603"/>
            <a:ext cx="3657599" cy="2425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6576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965128"/>
            <a:ext cx="3957984" cy="2216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57200"/>
            <a:ext cx="3957984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"/>
            <a:ext cx="7381875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اجب عن الاسئلة شفهيا وكتابة: </a:t>
            </a:r>
          </a:p>
          <a:p>
            <a:pPr algn="ctr"/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প্রম্নগুলোর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2133600"/>
            <a:ext cx="4623571" cy="1066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اين يعيش احمد؟ </a:t>
            </a:r>
            <a:r>
              <a:rPr lang="en-US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ar-SA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505200"/>
            <a:ext cx="8433571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يعيشُ احمدُ معَ اسرَتِه فى قرْيةِ اسلام بور-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7680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02302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يحبُّ احمد فى القرية؟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يحبُّ احمد فى القرية ان يسبحَ فى الماء ويلعب مع زُمَلائِه- </a:t>
            </a:r>
            <a:endParaRPr lang="ar-SA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70" y="3615286"/>
            <a:ext cx="3613418" cy="2023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5286"/>
            <a:ext cx="3884647" cy="20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3810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ماذا كان فى حَقْلِ احمدَ واسرتِه؟ </a:t>
            </a:r>
          </a:p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1" y="1676400"/>
            <a:ext cx="8245610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كان فى حَقْلِ احمدَ واسرتِه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مانجوُ وجُوافَة و موزٌ و غير ذالك-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74569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74569"/>
            <a:ext cx="28098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00" y="3374569"/>
            <a:ext cx="28289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6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4872" y="304800"/>
            <a:ext cx="8379550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ماذا يعملُ والدُ احمد فى الحَقْل؟ </a:t>
            </a:r>
          </a:p>
          <a:p>
            <a:pPr algn="ctr"/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আহমাদের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752600"/>
            <a:ext cx="8649856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 يعملُ والدُ احمد فى الحَقْلِ ويَحْرُثُ ارضَه ويبذُرُ فيها الحبَّ ويزرعُ الخَضْراوات- </a:t>
            </a:r>
            <a:endParaRPr lang="ar-SA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800"/>
            <a:ext cx="2819400" cy="1619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733800"/>
            <a:ext cx="2686050" cy="1704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731456"/>
            <a:ext cx="2743200" cy="17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-</a:t>
            </a:r>
          </a:p>
          <a:p>
            <a:pPr algn="ctr"/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736144" y="1981200"/>
            <a:ext cx="5925256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احمد ----------- مع اسرته فى قريته-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3200" y="2731979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يسبح احمد فى --------------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3200" y="3493979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فى ----------- مانجو وجوافة وموز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3200" y="4255979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خير ----------- عندانا كثير-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0256" y="5017979"/>
            <a:ext cx="5961944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ملك الفواكه 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971886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يعيش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2735367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الماء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5220" y="3493979"/>
            <a:ext cx="155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الحقل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425597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الله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50179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مانجو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40" grpId="0" animBg="1"/>
      <p:bldP spid="1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197219"/>
            <a:ext cx="8204200" cy="10219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هات جملا مفيدة بالكلمات التالية من عندك- </a:t>
            </a:r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5250" y="2550646"/>
            <a:ext cx="395720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يعيش خالد فى مدينة داكا-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301425"/>
            <a:ext cx="396945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اشرب الماء الخالص-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4063425"/>
            <a:ext cx="39694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هذا منزل صغير-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4825425"/>
            <a:ext cx="39694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يزرع ابى الرز-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1548" y="5587425"/>
            <a:ext cx="398170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الفواكه نعمة الله-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5600" y="2550645"/>
            <a:ext cx="18231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يعيش 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5356" y="3301424"/>
            <a:ext cx="182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الماء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5356" y="406342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منزل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5356" y="4825424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يزرع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45112" y="5587424"/>
            <a:ext cx="183444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الفواكه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1524000"/>
            <a:ext cx="145062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يعيش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7400" y="1524000"/>
            <a:ext cx="1371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الماء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54348" y="1524000"/>
            <a:ext cx="15844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منزل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4314" y="1504079"/>
            <a:ext cx="16618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يزرع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1509715"/>
            <a:ext cx="1752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الفواكه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629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-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18235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6" y="2895600"/>
            <a:ext cx="4660114" cy="331931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ar-SA" sz="4400" b="1" dirty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8610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FD8B7-4566-4740-8C08-451178FE8343}"/>
              </a:ext>
            </a:extLst>
          </p:cNvPr>
          <p:cNvSpPr/>
          <p:nvPr/>
        </p:nvSpPr>
        <p:spPr>
          <a:xfrm>
            <a:off x="277602" y="1752599"/>
            <a:ext cx="2895602" cy="286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C2A5F3-3855-4F42-AB41-6CACDAF583D7}"/>
              </a:ext>
            </a:extLst>
          </p:cNvPr>
          <p:cNvSpPr/>
          <p:nvPr/>
        </p:nvSpPr>
        <p:spPr>
          <a:xfrm>
            <a:off x="4535905" y="1790700"/>
            <a:ext cx="3962400" cy="327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NikoshBAN" panose="02000000000000000000" pitchFamily="2" charset="0"/>
              </a:rPr>
              <a:t>محمدعبد الحي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2000" b="1" dirty="0">
              <a:solidFill>
                <a:srgbClr val="FF0000"/>
              </a:solidFill>
              <a:latin typeface="NikoshBAN" panose="02000000000000000000" pitchFamily="2" charset="0"/>
            </a:endParaRP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خل باءسه رحمانيه فاضل مدرشه 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شدر لكهي فور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055E4-69F8-445F-9B62-978659BC7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4792"/>
            <a:ext cx="294460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8ম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الرابع-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الدروس العربية -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الثامن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btedaie - 2018 - Class-4 Arabic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2" t="12481" r="42222" b="16757"/>
          <a:stretch/>
        </p:blipFill>
        <p:spPr>
          <a:xfrm>
            <a:off x="228600" y="685800"/>
            <a:ext cx="420624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btedaie - 2018 - Class-4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28992" r="46508" b="33267"/>
          <a:stretch/>
        </p:blipFill>
        <p:spPr>
          <a:xfrm>
            <a:off x="4913085" y="685800"/>
            <a:ext cx="398859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" y="5952550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বালক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673042">
            <a:off x="505496" y="5680394"/>
            <a:ext cx="3352801" cy="67911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7362" y="5769987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93810"/>
            <a:ext cx="3276600" cy="218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1" y="1361225"/>
            <a:ext cx="3515575" cy="3515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361225"/>
            <a:ext cx="3276600" cy="21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2" y="3429000"/>
            <a:ext cx="7350947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الوَلَدُ والحَقْلُ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endParaRPr lang="ar-SA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58526" y="5334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496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الاجابة السؤال-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26125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78909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6180" y="1712893"/>
            <a:ext cx="4734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الترجمة مع التلفُّظِ-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dirty="0"/>
              <a:t>س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400873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الفراغات فى الجمل الاتية</a:t>
            </a:r>
            <a:endParaRPr lang="en-US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4698" y="51816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9980" y="5181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جملا مفيدة بالكلمات التالية من عندك- 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86210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4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Ibtedaie - 2018 - Class-4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45225" r="40646" b="22869"/>
          <a:stretch/>
        </p:blipFill>
        <p:spPr>
          <a:xfrm>
            <a:off x="381000" y="1295400"/>
            <a:ext cx="849592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305800" cy="594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আলিয়া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মাদ্রাসার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বন্ধদের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হমাদের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গোলআলু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শসা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1822</TotalTime>
  <Words>508</Words>
  <Application>Microsoft Office PowerPoint</Application>
  <PresentationFormat>On-screen Show (4:3)</PresentationFormat>
  <Paragraphs>108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NikoshBAN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DOEL</cp:lastModifiedBy>
  <cp:revision>551</cp:revision>
  <dcterms:created xsi:type="dcterms:W3CDTF">2015-05-23T05:54:04Z</dcterms:created>
  <dcterms:modified xsi:type="dcterms:W3CDTF">2021-03-12T09:50:17Z</dcterms:modified>
</cp:coreProperties>
</file>