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73" r:id="rId2"/>
    <p:sldId id="257" r:id="rId3"/>
    <p:sldId id="258" r:id="rId4"/>
    <p:sldId id="259" r:id="rId5"/>
    <p:sldId id="260" r:id="rId6"/>
    <p:sldId id="262" r:id="rId7"/>
    <p:sldId id="274" r:id="rId8"/>
    <p:sldId id="267" r:id="rId9"/>
    <p:sldId id="264" r:id="rId10"/>
    <p:sldId id="277" r:id="rId11"/>
    <p:sldId id="266" r:id="rId12"/>
    <p:sldId id="276" r:id="rId13"/>
    <p:sldId id="272" r:id="rId14"/>
    <p:sldId id="268" r:id="rId15"/>
    <p:sldId id="279" r:id="rId16"/>
    <p:sldId id="280" r:id="rId17"/>
    <p:sldId id="278" r:id="rId18"/>
    <p:sldId id="269" r:id="rId19"/>
    <p:sldId id="270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737" autoAdjust="0"/>
  </p:normalViewPr>
  <p:slideViewPr>
    <p:cSldViewPr>
      <p:cViewPr varScale="1">
        <p:scale>
          <a:sx n="70" d="100"/>
          <a:sy n="70" d="100"/>
        </p:scale>
        <p:origin x="-1374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93722-A71D-45C5-811C-5F4E7D787429}" type="datetimeFigureOut">
              <a:rPr lang="en-US" smtClean="0"/>
              <a:pPr/>
              <a:t>12-Mar-21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31C935-B822-4DA5-A39C-FE269889EC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61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1C935-B822-4DA5-A39C-FE269889ECC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389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742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87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725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5069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88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12-Mar-21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8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12-Mar-21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925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12-Mar-21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78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15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27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30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221599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3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dirty="0" err="1"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vlcsnap-2015-01-05-11h52m20s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09800"/>
            <a:ext cx="9144000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362200"/>
            <a:ext cx="723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সুন্দরবনে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রঙ্গের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915400" cy="4800599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33400" y="5334000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নদীতে</a:t>
            </a:r>
            <a:r>
              <a:rPr lang="en-US" sz="4000" dirty="0"/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dirty="0"/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4000" dirty="0"/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মাছ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8260"/>
            <a:ext cx="9144000" cy="45999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5334000"/>
            <a:ext cx="56388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কুমির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 rot="10800000" flipV="1">
            <a:off x="0" y="1404257"/>
            <a:ext cx="3200400" cy="12192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5400" dirty="0"/>
              <a:t> </a:t>
            </a:r>
            <a:r>
              <a:rPr lang="en-US" sz="8000" dirty="0" err="1">
                <a:latin typeface="NikoshBAN" pitchFamily="2" charset="0"/>
                <a:cs typeface="NikoshBAN" pitchFamily="2" charset="0"/>
              </a:rPr>
              <a:t>বন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429000" y="1447800"/>
            <a:ext cx="19050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latin typeface="NikoshBAN" pitchFamily="2" charset="0"/>
                <a:cs typeface="NikoshBAN" pitchFamily="2" charset="0"/>
              </a:rPr>
              <a:t>ন্দ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562600" y="1447800"/>
            <a:ext cx="18288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latin typeface="NikoshBAN" pitchFamily="2" charset="0"/>
                <a:cs typeface="NikoshBAN" pitchFamily="2" charset="0"/>
              </a:rPr>
              <a:t>ন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543800" y="1447800"/>
            <a:ext cx="1600200" cy="11103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latin typeface="NikoshBAN" pitchFamily="2" charset="0"/>
                <a:cs typeface="NikoshBAN" pitchFamily="2" charset="0"/>
              </a:rPr>
              <a:t>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228600" y="3629560"/>
            <a:ext cx="891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1।অমি</a:t>
            </a:r>
            <a:r>
              <a:rPr lang="en-US" sz="4000" dirty="0"/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বেড়াতে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এসেছে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………</a:t>
            </a:r>
          </a:p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২।সুন্দরবনে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না্না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গাছ,পাখি</a:t>
            </a:r>
            <a:r>
              <a:rPr lang="en-US" sz="4000" dirty="0"/>
              <a:t>……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3340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শুণ্যস্থানে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বাক্যশব্দ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বসিয়ে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1524000"/>
            <a:ext cx="556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,  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সুন্দরবন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,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2667000" y="2514600"/>
            <a:ext cx="1295400" cy="12954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NikoshBAN" pitchFamily="2" charset="0"/>
                <a:cs typeface="NikoshBAN" pitchFamily="2" charset="0"/>
              </a:rPr>
              <a:t>ছ</a:t>
            </a:r>
          </a:p>
        </p:txBody>
      </p:sp>
      <p:sp>
        <p:nvSpPr>
          <p:cNvPr id="4" name="Flowchart: Punched Tape 3"/>
          <p:cNvSpPr/>
          <p:nvPr/>
        </p:nvSpPr>
        <p:spPr>
          <a:xfrm>
            <a:off x="4648200" y="2438400"/>
            <a:ext cx="1066800" cy="12954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গা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Punched Tape 5"/>
          <p:cNvSpPr/>
          <p:nvPr/>
        </p:nvSpPr>
        <p:spPr>
          <a:xfrm>
            <a:off x="4724400" y="4419600"/>
            <a:ext cx="1143000" cy="12954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Punched Tape 6"/>
          <p:cNvSpPr/>
          <p:nvPr/>
        </p:nvSpPr>
        <p:spPr>
          <a:xfrm>
            <a:off x="2971800" y="4343400"/>
            <a:ext cx="1066800" cy="14478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NikoshBAN" pitchFamily="2" charset="0"/>
                <a:cs typeface="NikoshBAN" pitchFamily="2" charset="0"/>
              </a:rPr>
              <a:t>ছ</a:t>
            </a:r>
          </a:p>
        </p:txBody>
      </p:sp>
      <p:sp>
        <p:nvSpPr>
          <p:cNvPr id="9" name="Horizontal Scroll 8"/>
          <p:cNvSpPr/>
          <p:nvPr/>
        </p:nvSpPr>
        <p:spPr>
          <a:xfrm>
            <a:off x="7239000" y="2133600"/>
            <a:ext cx="1447800" cy="1676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orizontal Scroll 9"/>
          <p:cNvSpPr/>
          <p:nvPr/>
        </p:nvSpPr>
        <p:spPr>
          <a:xfrm>
            <a:off x="7391400" y="4114800"/>
            <a:ext cx="1371600" cy="1752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6324600" y="2819400"/>
            <a:ext cx="685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6477000" y="5029200"/>
            <a:ext cx="762000" cy="1981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09600" y="381000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4" name="Picture 13" descr="5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752600"/>
            <a:ext cx="2163233" cy="2133600"/>
          </a:xfrm>
          <a:prstGeom prst="rect">
            <a:avLst/>
          </a:prstGeom>
        </p:spPr>
      </p:pic>
      <p:pic>
        <p:nvPicPr>
          <p:cNvPr id="15" name="Picture 14" descr="6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4343400"/>
            <a:ext cx="236220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685800"/>
            <a:ext cx="2895600" cy="1905000"/>
          </a:xfrm>
          <a:prstGeom prst="rect">
            <a:avLst/>
          </a:prstGeom>
        </p:spPr>
      </p:pic>
      <p:pic>
        <p:nvPicPr>
          <p:cNvPr id="3" name="Picture 2" descr="8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1" y="3429000"/>
            <a:ext cx="2895599" cy="2319337"/>
          </a:xfrm>
          <a:prstGeom prst="rect">
            <a:avLst/>
          </a:prstGeom>
        </p:spPr>
      </p:pic>
      <p:sp>
        <p:nvSpPr>
          <p:cNvPr id="4" name="Flowchart: Punched Tape 3"/>
          <p:cNvSpPr/>
          <p:nvPr/>
        </p:nvSpPr>
        <p:spPr>
          <a:xfrm>
            <a:off x="3352800" y="1295400"/>
            <a:ext cx="1219200" cy="9144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খি</a:t>
            </a:r>
            <a:endParaRPr lang="en-US" dirty="0"/>
          </a:p>
        </p:txBody>
      </p:sp>
      <p:sp>
        <p:nvSpPr>
          <p:cNvPr id="5" name="Flowchart: Punched Tape 4"/>
          <p:cNvSpPr/>
          <p:nvPr/>
        </p:nvSpPr>
        <p:spPr>
          <a:xfrm>
            <a:off x="4876800" y="1371600"/>
            <a:ext cx="1143000" cy="8382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পা</a:t>
            </a:r>
            <a:endParaRPr lang="en-US" dirty="0"/>
          </a:p>
        </p:txBody>
      </p:sp>
      <p:sp>
        <p:nvSpPr>
          <p:cNvPr id="6" name="Horizontal Scroll 5"/>
          <p:cNvSpPr/>
          <p:nvPr/>
        </p:nvSpPr>
        <p:spPr>
          <a:xfrm>
            <a:off x="6705600" y="1219200"/>
            <a:ext cx="1706881" cy="1295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unched Tape 6"/>
          <p:cNvSpPr/>
          <p:nvPr/>
        </p:nvSpPr>
        <p:spPr>
          <a:xfrm>
            <a:off x="3505200" y="4038600"/>
            <a:ext cx="1295400" cy="9906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দী</a:t>
            </a:r>
            <a:r>
              <a:rPr lang="en-US" dirty="0"/>
              <a:t> </a:t>
            </a:r>
          </a:p>
        </p:txBody>
      </p:sp>
      <p:sp>
        <p:nvSpPr>
          <p:cNvPr id="8" name="Flowchart: Punched Tape 7"/>
          <p:cNvSpPr/>
          <p:nvPr/>
        </p:nvSpPr>
        <p:spPr>
          <a:xfrm>
            <a:off x="5257800" y="4038600"/>
            <a:ext cx="990600" cy="9144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ন</a:t>
            </a:r>
          </a:p>
        </p:txBody>
      </p:sp>
      <p:sp>
        <p:nvSpPr>
          <p:cNvPr id="9" name="Freeform 8"/>
          <p:cNvSpPr/>
          <p:nvPr/>
        </p:nvSpPr>
        <p:spPr>
          <a:xfrm>
            <a:off x="6431280" y="4617720"/>
            <a:ext cx="143586" cy="32086"/>
          </a:xfrm>
          <a:custGeom>
            <a:avLst/>
            <a:gdLst>
              <a:gd name="connsiteX0" fmla="*/ 0 w 143586"/>
              <a:gd name="connsiteY0" fmla="*/ 0 h 32086"/>
              <a:gd name="connsiteX1" fmla="*/ 76200 w 143586"/>
              <a:gd name="connsiteY1" fmla="*/ 15240 h 32086"/>
              <a:gd name="connsiteX2" fmla="*/ 137160 w 143586"/>
              <a:gd name="connsiteY2" fmla="*/ 30480 h 32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586" h="32086">
                <a:moveTo>
                  <a:pt x="0" y="0"/>
                </a:moveTo>
                <a:cubicBezTo>
                  <a:pt x="25400" y="5080"/>
                  <a:pt x="51070" y="8958"/>
                  <a:pt x="76200" y="15240"/>
                </a:cubicBezTo>
                <a:cubicBezTo>
                  <a:pt x="143586" y="32086"/>
                  <a:pt x="100528" y="30480"/>
                  <a:pt x="137160" y="3048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orizontal Scroll 10"/>
          <p:cNvSpPr/>
          <p:nvPr/>
        </p:nvSpPr>
        <p:spPr>
          <a:xfrm>
            <a:off x="6781800" y="3886200"/>
            <a:ext cx="1676400" cy="1295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6248400" y="175260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6400800" y="4419600"/>
            <a:ext cx="228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838200"/>
            <a:ext cx="7239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2819400"/>
            <a:ext cx="548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সুন্দরবন-অমি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সুন্দরবনে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বেড়াতে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এসেছে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গাছ-সুন্দরবনে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পাখি-সুন্দরবনে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33400"/>
            <a:ext cx="9144000" cy="1200329"/>
          </a:xfrm>
          <a:prstGeom prst="rect">
            <a:avLst/>
          </a:prstGeom>
          <a:solidFill>
            <a:schemeClr val="bg2"/>
          </a:solidFill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খোল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514600"/>
            <a:ext cx="426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১</a:t>
            </a:r>
          </a:p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800" y="27432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২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3200400"/>
            <a:ext cx="403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১ও২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নিয়ে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dirty="0"/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১টি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14800" y="3352800"/>
            <a:ext cx="373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৩ও৪নং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নিয়ে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১টি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462088"/>
            <a:ext cx="3840751" cy="2957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2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1524000"/>
            <a:ext cx="441960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371600" y="4648200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NikoshBAN" pitchFamily="2" charset="0"/>
                <a:cs typeface="NikoshBAN" pitchFamily="2" charset="0"/>
              </a:rPr>
              <a:t>১।ছবিতে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5410200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৩।সাজিয়ে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লিখঃ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ছ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গা,দী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ন।</a:t>
            </a:r>
          </a:p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0" y="48161"/>
            <a:ext cx="419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9906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221599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3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09800"/>
            <a:ext cx="9144000" cy="28007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গোলাম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মোস্তফা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রহিমদী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400" dirty="0"/>
              <a:t>।</a:t>
            </a:r>
          </a:p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4400" dirty="0"/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নরসিংদী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6468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600" dirty="0" err="1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3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48840"/>
            <a:ext cx="9144000" cy="4328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9144000" cy="22159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138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38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438400"/>
            <a:ext cx="9144000" cy="821763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–</a:t>
            </a:r>
            <a:r>
              <a:rPr lang="en-US" sz="4400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endParaRPr lang="en-US" sz="44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শ্রেণী-দ্বিতীয়</a:t>
            </a:r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পাঠ-ছবির</a:t>
            </a:r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400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সুন্দরবন</a:t>
            </a:r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4400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পাঠ্যাংশ-অমি</a:t>
            </a:r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…………</a:t>
            </a:r>
            <a:r>
              <a:rPr lang="en-US" sz="44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কুমির</a:t>
            </a:r>
            <a:r>
              <a:rPr lang="en-US" sz="44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44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 smtClean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 smtClean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 smtClean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26468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600" dirty="0" err="1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1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600" dirty="0" err="1">
                <a:latin typeface="NikoshBAN" pitchFamily="2" charset="0"/>
                <a:cs typeface="NikoshBAN" pitchFamily="2" charset="0"/>
              </a:rPr>
              <a:t>ফল</a:t>
            </a:r>
            <a:endParaRPr lang="en-US" sz="1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048000"/>
            <a:ext cx="914400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১।গল্প </a:t>
            </a:r>
            <a:r>
              <a:rPr lang="en-US" sz="4800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আনন্দ</a:t>
            </a:r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800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n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4190999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39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152400"/>
            <a:ext cx="3810000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bbbb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3048000"/>
            <a:ext cx="8001000" cy="33623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544122"/>
            <a:ext cx="7924800" cy="26468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6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সুন্দরবন</a:t>
            </a:r>
            <a:endParaRPr lang="en-US" sz="166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0"/>
            <a:ext cx="79248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অমি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খুশি।বাবা-মার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বেড়াতে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এসেছে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সুন্দরবনে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n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4876800"/>
          </a:xfrm>
          <a:prstGeom prst="rect">
            <a:avLst/>
          </a:prstGeom>
          <a:ln w="38100" cap="sq">
            <a:solidFill>
              <a:schemeClr val="bg2">
                <a:lumMod val="1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447800" y="5562600"/>
            <a:ext cx="548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সুন্দরবনে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গাছ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04800"/>
            <a:ext cx="373380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0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457200"/>
            <a:ext cx="3771900" cy="2590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2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3810000"/>
            <a:ext cx="3505200" cy="2819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18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6800" y="3810000"/>
            <a:ext cx="3810000" cy="2819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603</TotalTime>
  <Words>209</Words>
  <Application>Microsoft Office PowerPoint</Application>
  <PresentationFormat>On-screen Show (4:3)</PresentationFormat>
  <Paragraphs>63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 শুভেচ্ছা</dc:title>
  <dc:creator>PTI-NR</dc:creator>
  <cp:lastModifiedBy>GAZI computer</cp:lastModifiedBy>
  <cp:revision>58</cp:revision>
  <dcterms:created xsi:type="dcterms:W3CDTF">2006-08-16T00:00:00Z</dcterms:created>
  <dcterms:modified xsi:type="dcterms:W3CDTF">2021-03-12T12:46:01Z</dcterms:modified>
</cp:coreProperties>
</file>