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6" r:id="rId3"/>
    <p:sldId id="267" r:id="rId4"/>
    <p:sldId id="268" r:id="rId5"/>
    <p:sldId id="261" r:id="rId6"/>
    <p:sldId id="256" r:id="rId7"/>
    <p:sldId id="265" r:id="rId8"/>
    <p:sldId id="263" r:id="rId9"/>
    <p:sldId id="270" r:id="rId10"/>
    <p:sldId id="260" r:id="rId11"/>
    <p:sldId id="264" r:id="rId12"/>
    <p:sldId id="262" r:id="rId13"/>
    <p:sldId id="259" r:id="rId14"/>
    <p:sldId id="258" r:id="rId15"/>
    <p:sldId id="257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FE49-DC61-4AF7-9D3A-9C406C171AE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8644-2D68-4F7A-9D5B-5CE125166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25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FE49-DC61-4AF7-9D3A-9C406C171AE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8644-2D68-4F7A-9D5B-5CE125166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0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FE49-DC61-4AF7-9D3A-9C406C171AE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8644-2D68-4F7A-9D5B-5CE125166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9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FE49-DC61-4AF7-9D3A-9C406C171AE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8644-2D68-4F7A-9D5B-5CE125166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1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FE49-DC61-4AF7-9D3A-9C406C171AE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8644-2D68-4F7A-9D5B-5CE125166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7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FE49-DC61-4AF7-9D3A-9C406C171AE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8644-2D68-4F7A-9D5B-5CE125166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3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FE49-DC61-4AF7-9D3A-9C406C171AE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8644-2D68-4F7A-9D5B-5CE125166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9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FE49-DC61-4AF7-9D3A-9C406C171AE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8644-2D68-4F7A-9D5B-5CE125166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7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FE49-DC61-4AF7-9D3A-9C406C171AE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8644-2D68-4F7A-9D5B-5CE125166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0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FE49-DC61-4AF7-9D3A-9C406C171AE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8644-2D68-4F7A-9D5B-5CE125166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1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FE49-DC61-4AF7-9D3A-9C406C171AE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8644-2D68-4F7A-9D5B-5CE125166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2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0FE49-DC61-4AF7-9D3A-9C406C171AE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18644-2D68-4F7A-9D5B-5CE125166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6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865" y="-23570"/>
            <a:ext cx="664407" cy="7430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1" y="65737"/>
            <a:ext cx="1141241" cy="5998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688" y="-73169"/>
            <a:ext cx="1363921" cy="738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70" y="2361791"/>
            <a:ext cx="4984816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070" y="1205453"/>
            <a:ext cx="54569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ক্লাসে সবাইকে স্বাগত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09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93126" y="1924718"/>
            <a:ext cx="2821235" cy="830997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tabLst>
                <a:tab pos="290513" algn="l"/>
              </a:tabLst>
            </a:pPr>
            <a:r>
              <a:rPr lang="en-US" sz="48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6602" y="3215163"/>
            <a:ext cx="7105880" cy="1077218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457200" indent="-457200" algn="ctr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সালফার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ট্রাইঅক্সাইড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CAF83C0-EF94-4A91-B0C6-DD9FC0962C0F}"/>
              </a:ext>
            </a:extLst>
          </p:cNvPr>
          <p:cNvCxnSpPr>
            <a:cxnSpLocks/>
          </p:cNvCxnSpPr>
          <p:nvPr/>
        </p:nvCxnSpPr>
        <p:spPr>
          <a:xfrm>
            <a:off x="828021" y="2755715"/>
            <a:ext cx="7751444" cy="0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31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18" y="471810"/>
            <a:ext cx="2860212" cy="4060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1094" y="1111348"/>
            <a:ext cx="442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2H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SO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2–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0417" y="2290913"/>
            <a:ext cx="4562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লিটমাসকে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118" y="5048692"/>
            <a:ext cx="7741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CaSO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+ 2H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44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01" y="2953380"/>
            <a:ext cx="3863093" cy="2199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909" y="2919054"/>
            <a:ext cx="3967090" cy="22337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0001" y="219547"/>
            <a:ext cx="832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নিরুদক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নিরুদন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079" y="1499178"/>
            <a:ext cx="8177799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লঘু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নিরুদন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গাঢ়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নিরুদন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।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745" y="5682222"/>
            <a:ext cx="842450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H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12C + 11H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O. H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8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2960" y="395771"/>
            <a:ext cx="7498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লঘু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5415" y="3721011"/>
            <a:ext cx="7195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</a:t>
            </a:r>
            <a:r>
              <a:rPr lang="en-US" sz="3200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200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(con) → SO</a:t>
            </a:r>
            <a:r>
              <a:rPr lang="en-US" sz="3200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3200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+ [O] 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Cu + [O] →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endParaRPr lang="en-US" sz="3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200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CuSO</a:t>
            </a:r>
            <a:r>
              <a:rPr lang="en-US" sz="3200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3200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5415" y="5541227"/>
            <a:ext cx="7195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sz="3200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200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Cu → CuSO</a:t>
            </a:r>
            <a:r>
              <a:rPr lang="en-US" sz="3200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SO</a:t>
            </a:r>
            <a:r>
              <a:rPr lang="en-US" sz="3200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+ 2H</a:t>
            </a:r>
            <a:r>
              <a:rPr lang="en-US" sz="3200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CAF83C0-EF94-4A91-B0C6-DD9FC0962C0F}"/>
              </a:ext>
            </a:extLst>
          </p:cNvPr>
          <p:cNvCxnSpPr>
            <a:cxnSpLocks/>
          </p:cNvCxnSpPr>
          <p:nvPr/>
        </p:nvCxnSpPr>
        <p:spPr>
          <a:xfrm>
            <a:off x="696277" y="5476967"/>
            <a:ext cx="7751444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6277" y="2526275"/>
            <a:ext cx="7498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লঘু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92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4999" y="381000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88996"/>
            <a:ext cx="2797265" cy="1724561"/>
          </a:xfrm>
          <a:prstGeom prst="ellipse">
            <a:avLst/>
          </a:prstGeom>
          <a:ln w="31750">
            <a:solidFill>
              <a:sysClr val="windowText" lastClr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9903" y="3813517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কপার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লঘু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সালফিউরিক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এসিডের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করলেও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গাঢ়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সালফিউরিক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এসিডের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সমীকরণসহ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86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7348" y="312821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698605"/>
            <a:ext cx="84304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স্পর্শ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চেম্বারে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প্রভাবকের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স্পর্শ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চেম্বারের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ওলিয়াম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ওলিয়ামের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সালফিউরিক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শোষণ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সালফিউরিক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এসিডের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কপারের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বিক্রিয়ায়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58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2209800" y="95092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" y="3987004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সালফার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সালফার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ডাইঅক্সাইড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সালফার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ট্রাইঅক্সাইড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চিনিতে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গ্রহণযোগ্য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340" y="1100603"/>
            <a:ext cx="1328828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6243" y="2817477"/>
            <a:ext cx="983566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1698" y="1231728"/>
            <a:ext cx="1419664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8367" y="3035314"/>
            <a:ext cx="1651781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2415" y="2663967"/>
            <a:ext cx="1419664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39537" y="1021799"/>
            <a:ext cx="983566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1955409" y="1542492"/>
            <a:ext cx="5186289" cy="49496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 rot="1797688">
            <a:off x="1469386" y="2614985"/>
            <a:ext cx="2171639" cy="5327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ight Arrow 30"/>
          <p:cNvSpPr/>
          <p:nvPr/>
        </p:nvSpPr>
        <p:spPr>
          <a:xfrm rot="19945157">
            <a:off x="5381625" y="2672994"/>
            <a:ext cx="2211255" cy="49496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7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ধন্যবাদ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7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01" y="3956103"/>
            <a:ext cx="1697149" cy="24473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87615" y="405472"/>
            <a:ext cx="2168769" cy="762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0601" y="1315292"/>
            <a:ext cx="671731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দত্ত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এসসি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(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);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এসসি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(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ফেনী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ফেনী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sTimes New Roman"/>
                <a:cs typeface="Times New Roman" panose="02020603050405020304" pitchFamily="18" charset="0"/>
              </a:rPr>
              <a:t>swadeshchemistry@gmail.com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4280" y="3956103"/>
            <a:ext cx="53867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ধাতু-অধাতু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৫০মিনিট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5" t="40665" r="26067"/>
          <a:stretch/>
        </p:blipFill>
        <p:spPr>
          <a:xfrm>
            <a:off x="600601" y="1197540"/>
            <a:ext cx="1697149" cy="254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0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695" y="4087532"/>
            <a:ext cx="4249402" cy="2122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56" y="4087532"/>
            <a:ext cx="3270027" cy="2122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87" y="84409"/>
            <a:ext cx="4475564" cy="3587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4" b="7356"/>
          <a:stretch/>
        </p:blipFill>
        <p:spPr>
          <a:xfrm>
            <a:off x="918344" y="422031"/>
            <a:ext cx="2341416" cy="28557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80765" y="4827714"/>
            <a:ext cx="3587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038" y="4827714"/>
            <a:ext cx="3587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লিটমাস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2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1858" y="305068"/>
            <a:ext cx="7540284" cy="62478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শিল্পোৎপাদন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125872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3989" y="1288295"/>
            <a:ext cx="7444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…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8306" y="2083656"/>
            <a:ext cx="7309341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ট্রাইঅক্সাইড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উৎপাদানের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8305" y="3618114"/>
            <a:ext cx="7309341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শিল্পোৎপাদন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7681" y="374843"/>
            <a:ext cx="4076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305" y="5152572"/>
            <a:ext cx="730934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(৩)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8164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421" y="300111"/>
            <a:ext cx="3587262" cy="3587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4" b="7356"/>
          <a:stretch/>
        </p:blipFill>
        <p:spPr>
          <a:xfrm>
            <a:off x="964882" y="436499"/>
            <a:ext cx="2526006" cy="33144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7107" y="4182796"/>
            <a:ext cx="67806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শিল্পোন্নয়নের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প্যারামিটার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প্রভাবক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ট্রাইঅক্সাইড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নিয়ন্ত্রক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অলিয়াম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ঘনমাত্রার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54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4700" y="1103064"/>
            <a:ext cx="25146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8"/>
          <a:stretch/>
        </p:blipFill>
        <p:spPr>
          <a:xfrm>
            <a:off x="3077072" y="2389450"/>
            <a:ext cx="2989856" cy="2243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9717" y="5059395"/>
            <a:ext cx="7739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32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" r="68814" b="9427"/>
          <a:stretch/>
        </p:blipFill>
        <p:spPr>
          <a:xfrm>
            <a:off x="321724" y="246184"/>
            <a:ext cx="2490272" cy="3784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0" r="38155" b="9427"/>
          <a:stretch/>
        </p:blipFill>
        <p:spPr>
          <a:xfrm>
            <a:off x="2810167" y="246184"/>
            <a:ext cx="2560320" cy="3784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8" r="-348" b="28283"/>
          <a:stretch/>
        </p:blipFill>
        <p:spPr>
          <a:xfrm>
            <a:off x="5387925" y="260252"/>
            <a:ext cx="3067047" cy="2996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9" t="70708" r="-348" b="9427"/>
          <a:stretch/>
        </p:blipFill>
        <p:spPr>
          <a:xfrm>
            <a:off x="5190977" y="3242602"/>
            <a:ext cx="3263995" cy="82999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7343" y="3266666"/>
            <a:ext cx="2827606" cy="523220"/>
            <a:chOff x="1262431" y="4276578"/>
            <a:chExt cx="3130349" cy="523220"/>
          </a:xfrm>
        </p:grpSpPr>
        <p:sp>
          <p:nvSpPr>
            <p:cNvPr id="8" name="TextBox 7"/>
            <p:cNvSpPr txBox="1"/>
            <p:nvPr/>
          </p:nvSpPr>
          <p:spPr>
            <a:xfrm>
              <a:off x="1262431" y="4276578"/>
              <a:ext cx="3130349" cy="52322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 + O</a:t>
              </a:r>
              <a:r>
                <a:rPr lang="en-US" sz="28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SO</a:t>
              </a:r>
              <a:r>
                <a:rPr lang="en-US" sz="28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623916" y="4411579"/>
              <a:ext cx="766399" cy="140677"/>
              <a:chOff x="5507792" y="4994031"/>
              <a:chExt cx="766399" cy="140677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5746942" y="4994031"/>
                <a:ext cx="288097" cy="98473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>
                <a:off x="5507792" y="5134708"/>
                <a:ext cx="766399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1391013" y="3790277"/>
            <a:ext cx="5398334" cy="769814"/>
            <a:chOff x="1391160" y="5035926"/>
            <a:chExt cx="5398334" cy="769814"/>
          </a:xfrm>
        </p:grpSpPr>
        <p:grpSp>
          <p:nvGrpSpPr>
            <p:cNvPr id="23" name="Group 22"/>
            <p:cNvGrpSpPr/>
            <p:nvPr/>
          </p:nvGrpSpPr>
          <p:grpSpPr>
            <a:xfrm>
              <a:off x="1391160" y="5035926"/>
              <a:ext cx="5398334" cy="731436"/>
              <a:chOff x="1391160" y="5035926"/>
              <a:chExt cx="5398334" cy="731436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391160" y="5121031"/>
                <a:ext cx="5398334" cy="646331"/>
                <a:chOff x="1391160" y="5121031"/>
                <a:chExt cx="5398334" cy="646331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1391160" y="5121031"/>
                  <a:ext cx="5398334" cy="64633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2SO</a:t>
                  </a:r>
                  <a:r>
                    <a:rPr lang="en-US" sz="36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+ O</a:t>
                  </a:r>
                  <a:r>
                    <a:rPr lang="en-US" sz="36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2SO</a:t>
                  </a:r>
                  <a:r>
                    <a:rPr lang="en-US" sz="36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endPara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3569967" y="5431608"/>
                  <a:ext cx="1947794" cy="143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TextBox 21"/>
              <p:cNvSpPr txBox="1"/>
              <p:nvPr/>
            </p:nvSpPr>
            <p:spPr>
              <a:xfrm>
                <a:off x="3418448" y="5035926"/>
                <a:ext cx="22226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450</a:t>
                </a:r>
                <a:r>
                  <a:rPr lang="en-US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– 550</a:t>
                </a:r>
                <a:r>
                  <a:rPr lang="en-US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3432516" y="5344075"/>
              <a:ext cx="2222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2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2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|Pt, 2atm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780281" y="4785549"/>
            <a:ext cx="471605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SO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H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33294" y="5744451"/>
            <a:ext cx="471605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→ 2H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1384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2105" y="367140"/>
            <a:ext cx="5359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 + H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O(l) → H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(l)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6003" y="3088640"/>
            <a:ext cx="6485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98%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(l) + SO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H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575581" y="4835433"/>
            <a:ext cx="6231987" cy="584775"/>
            <a:chOff x="1885071" y="2869810"/>
            <a:chExt cx="6231987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1885071" y="2869810"/>
              <a:ext cx="62319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</a:t>
              </a:r>
              <a:r>
                <a:rPr lang="en-US" sz="3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3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3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(l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+ H</a:t>
              </a:r>
              <a:r>
                <a:rPr lang="en-US" sz="3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O(l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         H</a:t>
              </a:r>
              <a:r>
                <a:rPr lang="en-US" sz="3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</a:t>
              </a:r>
              <a:r>
                <a:rPr lang="en-US" sz="3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(l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500469" y="3049655"/>
              <a:ext cx="759653" cy="225084"/>
              <a:chOff x="2264901" y="4459458"/>
              <a:chExt cx="1913205" cy="379826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2264901" y="4571999"/>
                <a:ext cx="191320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3910818" y="4459458"/>
                <a:ext cx="267288" cy="112541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264901" y="4712676"/>
                <a:ext cx="191320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2293033" y="4726743"/>
                <a:ext cx="267288" cy="112541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/>
          <p:cNvSpPr txBox="1"/>
          <p:nvPr/>
        </p:nvSpPr>
        <p:spPr>
          <a:xfrm>
            <a:off x="246180" y="990471"/>
            <a:ext cx="86516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ট্রাইঅক্সাইডের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কুয়াশার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ঘনীভূত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6179" y="3711323"/>
            <a:ext cx="8651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98% H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ধূমায়মান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ওলিয়াম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6179" y="5456679"/>
            <a:ext cx="8651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ওলিয়ামের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ঘনমাত্রার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60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603</Words>
  <Application>Microsoft Office PowerPoint</Application>
  <PresentationFormat>On-screen Show (4:3)</PresentationFormat>
  <Paragraphs>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Garamond</vt:lpstr>
      <vt:lpstr>NikoshBAN</vt:lpstr>
      <vt:lpstr>sTimes New Roman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56</cp:revision>
  <dcterms:created xsi:type="dcterms:W3CDTF">2021-01-11T15:36:54Z</dcterms:created>
  <dcterms:modified xsi:type="dcterms:W3CDTF">2021-03-12T04:15:33Z</dcterms:modified>
</cp:coreProperties>
</file>