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57" r:id="rId4"/>
    <p:sldId id="261" r:id="rId5"/>
    <p:sldId id="262" r:id="rId6"/>
    <p:sldId id="267" r:id="rId7"/>
    <p:sldId id="278" r:id="rId8"/>
    <p:sldId id="265" r:id="rId9"/>
    <p:sldId id="280" r:id="rId10"/>
    <p:sldId id="268" r:id="rId11"/>
    <p:sldId id="269" r:id="rId12"/>
    <p:sldId id="271" r:id="rId13"/>
    <p:sldId id="281" r:id="rId14"/>
    <p:sldId id="270" r:id="rId15"/>
    <p:sldId id="274" r:id="rId16"/>
    <p:sldId id="272" r:id="rId17"/>
    <p:sldId id="273" r:id="rId18"/>
    <p:sldId id="275" r:id="rId19"/>
    <p:sldId id="283" r:id="rId20"/>
    <p:sldId id="282" r:id="rId21"/>
    <p:sldId id="276" r:id="rId22"/>
    <p:sldId id="263" r:id="rId23"/>
    <p:sldId id="260" r:id="rId24"/>
    <p:sldId id="264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380" autoAdjust="0"/>
  </p:normalViewPr>
  <p:slideViewPr>
    <p:cSldViewPr>
      <p:cViewPr>
        <p:scale>
          <a:sx n="60" d="100"/>
          <a:sy n="60" d="100"/>
        </p:scale>
        <p:origin x="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B3686-7A3E-4203-A2AF-77080D84298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9B84-27B4-4D24-925F-EA979FE1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10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9B84-27B4-4D24-925F-EA979FE165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xels-johannes-plenio-1642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53399" cy="6248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7086600"/>
            <a:chOff x="154681" y="152399"/>
            <a:chExt cx="12113517" cy="7523144"/>
          </a:xfrm>
        </p:grpSpPr>
        <p:sp>
          <p:nvSpPr>
            <p:cNvPr id="4" name="Rectangle 3"/>
            <p:cNvSpPr/>
            <p:nvPr/>
          </p:nvSpPr>
          <p:spPr>
            <a:xfrm>
              <a:off x="169432" y="152400"/>
              <a:ext cx="12022567" cy="7473809"/>
            </a:xfrm>
            <a:prstGeom prst="rect">
              <a:avLst/>
            </a:prstGeom>
            <a:noFill/>
            <a:ln w="196850" cap="sq" cmpd="thickThin">
              <a:solidFill>
                <a:schemeClr val="accent1">
                  <a:lumMod val="75000"/>
                </a:schemeClr>
              </a:solidFill>
              <a:beve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5333146"/>
              <a:ext cx="2286000" cy="2342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880" y="124200"/>
              <a:ext cx="2286000" cy="23423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9915900" y="148312"/>
              <a:ext cx="2286000" cy="23423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954000" y="5288452"/>
              <a:ext cx="2286000" cy="234239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905000" y="2971800"/>
            <a:ext cx="52536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7800"/>
            <a:ext cx="7341289" cy="4159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হলো এক ধরনের তাড়িতচৌম্বক বিকিরণ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 তরঙ্গ দৈর্ঘ্য সাধারণ আলোর তরঙ্গদৈর্ঘ্য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অনেক কম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রশ্মির তরঙ্গদৈর্ঘ্য 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১০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BD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১০</a:t>
            </a:r>
            <a:r>
              <a:rPr lang="bn-IN" sz="3200" baseline="30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কাছাকাছি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ভেদন ক্ষমতা অনেক বেশি ।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১৮৯৫ সালে উ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ইলহেলোম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রন্টজেন এক্স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আবিস্কার করেন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রশ্মির আরেক নাম এক্স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hi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28600" y="4876800"/>
            <a:ext cx="2017059" cy="1735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26941" y="152400"/>
            <a:ext cx="2017059" cy="1735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098025" y="4789175"/>
            <a:ext cx="2017059" cy="1735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1252144" cy="1035426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609600"/>
            <a:ext cx="3429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এক্স-রে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685800"/>
            <a:ext cx="2286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গঠন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752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একটি কাচের গোলকের দুই পাশে দুটি ইলেক্ট্রোড থাকে  একটি ক্যাথোড অন্যটি অ্যানোড । টাংস্টেনের তৈরী ক্যাথোডের ভিতর দিয়ে বিদ্যুৎ প্রবাহ করে উত্তপ্ত করা হয় । তাপের কারণে ফিলামেন্ট থেকে ইলেক্ট্রন মুক্ত হয় এবং অ্যানোডের ধনাত্মক  ভোল্টেজের কারনে সেটি তার দিকে ছুটে যায় । ক্যাথোড এবং অ্যানোডের ভিতর ভোল্টেজ যত বেশি হবে ইলেক্ট্রন তত বেশি  গতিশক্তিতে অ্যানোডের দিকে ছুটে যাবে । ক্যাথোড থেকে প্রচন্ড শক্তিতে ছুটে আসা ইলেক্ট্রনগুলো অ্যানোডকে আঘাত করে । এই শক্তিশালী ইলেক্ট্রনের আঘাতে অ্যানোডের পরমাণুর ভিতর দিকের  কক্ষপথের ইলেক্ট্রন কক্ষপথচ্যুত হয় । তখন বাইরের কক্ষপথের  কোনো একটি সেই জায়গাটা পূরণ করে । এর কারণে যে শক্তিটুকু উদ্বৃত্ত হয়ে যায় সেটি শক্তিশালী এক্স-রে হিসাবে বের হয়ে আসে।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8" name="Picture 7" descr="images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733800"/>
            <a:ext cx="1488402" cy="2600325"/>
          </a:xfrm>
          <a:prstGeom prst="rect">
            <a:avLst/>
          </a:prstGeom>
        </p:spPr>
      </p:pic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447800"/>
            <a:ext cx="1602244" cy="2133600"/>
          </a:xfrm>
          <a:prstGeom prst="rect">
            <a:avLst/>
          </a:prstGeom>
        </p:spPr>
      </p:pic>
      <p:pic>
        <p:nvPicPr>
          <p:cNvPr id="13" name="Picture 12" descr="Picture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886200"/>
            <a:ext cx="2375115" cy="2595033"/>
          </a:xfrm>
          <a:prstGeom prst="rect">
            <a:avLst/>
          </a:prstGeom>
        </p:spPr>
      </p:pic>
      <p:pic>
        <p:nvPicPr>
          <p:cNvPr id="15" name="Picture 14" descr="Picture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447800"/>
            <a:ext cx="2057400" cy="2150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0" y="381000"/>
            <a:ext cx="312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" y="19050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স্থানচ্যুত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ফাটল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 এক্সরের সাহায্যে খুব সহজেই শনাক্ত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মুখমণ্ডলের যে কোনো ধরনের রোগ নির্ণ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এক্সরের ব্যবহার অনেক যেমন- দাঁতের গো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ঘা এবং ক্ষ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এক্সরে ব্যবহৃত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পেটের এক্সরের সাহায্যে অন্ত্রের প্রতিবন্ধকতা শনাক্ত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এক্সরের সাহায্যে পিত্ত থলি ও কিডনির পাথরকে শনাক্ত করা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বুকের এক্সরের সাহায্যে ফুসফুসের রোগ যেমন- নিউমোনি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 ক্যান্সার ইত্যাদি নির্ণ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যা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just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চিকিৎসার কাজেও এক্সরে ব্যবহার করা যা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ক্যান্সার কোষকে মেরে ফেলতে পারে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রেডিওথেরাপি প্র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য়োগ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ক্যান্সারের চিকিৎসা করা যা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hi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762000"/>
            <a:ext cx="312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762000"/>
            <a:ext cx="2209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667000"/>
            <a:ext cx="495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 এক্স-রের আবিষ্কারক কে 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057400"/>
            <a:ext cx="4953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 এক্স - রে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3276600"/>
            <a:ext cx="4953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এক্স - রে এর তরঙ্গ দৈর্ঘ্য কত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886200"/>
            <a:ext cx="4953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এক্স রে এর দুটি ব্যাবহার  বলো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4200" y="5715000"/>
            <a:ext cx="3124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সিটিস্ক্যান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90600"/>
            <a:ext cx="6248400" cy="4530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7526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CT Scan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শব্দটির ইংরেজি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Computed Tomography Scan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এর সংক্ষিপ্ত রূপ। টমোগ্রাফি বলতে বোঝানো হয় ত্রিমাত্রিক বস্তুর একটি ফালির বা দ্বিমাত্রিক অংশের প্রতিবিম্ব তৈরী করা । চিকিৎসা বিজ্ঞানে এই যন্ত্রে এক্স-রে ব্যবহার করা হয় 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সিটিস্ক্যান  যন্ত্রে একটি এক্স-রে টিউব রোগীর শরীরকে বৃত্তাকারে ঘুরে এক্স-রে নির্গত করতে থাকে এবং অন্য পাশে ডিটেকটর প্রতিবিম্ব গ্রহণ করতে থাকে । প্রতিবিম্বটি স্পষ্ট করার জন্য রোগীর শরীরে  বিশেষ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Contrast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6764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বৃত্তাকার চারপাশের এক্স-রে প্রতিবিম্ব পাওয়ার পর কম্পিউটার দিয়ে সেগুলো বিশ্লেষণ করে সমন্বয় করা হয় এবং একটি পরিপূর্ণ ফালির অভ্যান্ত্রীণ গঠন পাওয়া যায় । একটি ফালির ছবি নেওয়ার  পর সিটি স্কান করার যন্ত্র রোগীকে একটুখানি সামনে  সরিয়ে  আবার বৃত্তাকারে চারদিক থেকে এক্স-রে প্রতিবিম্ব গ্রহণ করে ,যেগুলো বিশ্লেষণ করে দ্বিতীয় আরেকটি ফালির অভ্যান্ত্ররীণ গঠনের একটি পূর্ণাঙ্গ ছবি তৈরী করে । এভাবে রোগীকে একটু একটু করে সামনে এগিয়ে নিয়ে তার শরীরের কোনো একটি অঙ্গের অনেকগুলো ফালির প্রতিচ্ছবি নেওয়া হয় । এভাবে শরীরের কোনো অঙ্গের অনেকগুলো স্লাইসের ছবি একত্রে করে রোগীর শরীরের ভিতরের একটি ত্রিমাত্রিক প্রতিচ্ছবি তৈরী করে ।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685800"/>
            <a:ext cx="3352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এসো ভিডিওটি  দেখি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37891" name="Packager Shell Object" showAsIcon="1" r:id="rId6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19812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IN" sz="2400" b="1" dirty="0" smtClean="0">
              <a:ln>
                <a:solidFill>
                  <a:srgbClr val="6633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বিদেশ চব্দ্র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বিশ্বাস</a:t>
            </a: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তালখড়ি 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বিদ্যালয়।</a:t>
            </a:r>
          </a:p>
          <a:p>
            <a:pPr algn="ctr"/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শালিখা 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মাগুরা।</a:t>
            </a: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400" b="1" dirty="0" smtClean="0">
                <a:ln>
                  <a:solidFill>
                    <a:srgbClr val="663300"/>
                  </a:solidFill>
                </a:ln>
                <a:latin typeface="Arial" panose="020B0604020202020204" pitchFamily="34" charset="0"/>
                <a:cs typeface="NikoshBAN" panose="02000000000000000000" pitchFamily="2" charset="0"/>
              </a:rPr>
              <a:t>pbidesh42.dc</a:t>
            </a:r>
            <a:r>
              <a:rPr lang="en-US" sz="2400" b="1" dirty="0" smtClean="0">
                <a:ln>
                  <a:solidFill>
                    <a:srgbClr val="6633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@gmail.com</a:t>
            </a:r>
            <a:endParaRPr lang="en-US" sz="2400" b="1" u="sng" dirty="0" smtClean="0">
              <a:ln>
                <a:solidFill>
                  <a:srgbClr val="6633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</a:t>
            </a:r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BD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 smtClean="0">
                <a:ln>
                  <a:solidFill>
                    <a:srgbClr val="6633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৮৫৩৫৪২</a:t>
            </a:r>
          </a:p>
          <a:p>
            <a:pPr algn="ctr"/>
            <a:endParaRPr lang="en-US" sz="2400" b="1" dirty="0">
              <a:ln>
                <a:solidFill>
                  <a:srgbClr val="6633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2819400" cy="3406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267916" y="369575"/>
            <a:ext cx="2017059" cy="1735109"/>
          </a:xfrm>
          <a:prstGeom prst="rect">
            <a:avLst/>
          </a:prstGeom>
        </p:spPr>
      </p:pic>
      <p:pic>
        <p:nvPicPr>
          <p:cNvPr id="15" name="Picture 2" descr="C:\Users\Bidesh Biswas\Desktop\16998244_325842834479525_7422327867671785818_n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90600" y="2438400"/>
            <a:ext cx="2133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685800"/>
            <a:ext cx="3352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সিটি স্ক্যানের  ব্যাবহার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05000"/>
            <a:ext cx="4078559" cy="2171700"/>
          </a:xfrm>
          <a:prstGeom prst="rect">
            <a:avLst/>
          </a:prstGeom>
        </p:spPr>
      </p:pic>
      <p:pic>
        <p:nvPicPr>
          <p:cNvPr id="16" name="Picture 15" descr="images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419600"/>
            <a:ext cx="2628900" cy="1743075"/>
          </a:xfrm>
          <a:prstGeom prst="rect">
            <a:avLst/>
          </a:prstGeom>
        </p:spPr>
      </p:pic>
      <p:pic>
        <p:nvPicPr>
          <p:cNvPr id="17" name="Picture 16" descr="images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905000"/>
            <a:ext cx="3352800" cy="2805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381000"/>
            <a:ext cx="4800600" cy="9848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সিটি স্ক্যানের  ব্যাবহার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600200"/>
            <a:ext cx="7239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সিটি স্ক্যানের সাহায্যে শরীরের নরম টিস্যু ,রক্তবাহী শিরা বা ধমনী ,ফুসফুস ,ব্রেন ইত্যাদির পূর্ণাঙ্গ ছবি পাওয়া যায়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438400"/>
            <a:ext cx="7239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যকৃৎ ,ফুসফুস ,এবং অগ্ন্যাশয়ের ক্যান্সার  শনাক্ত করার কাজে সিটি স্ক্যান ব্যাবহার করা হয় ।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276600"/>
            <a:ext cx="7239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টিউমারকে শনাক্ত করতে ,টিউমারের আকার ,আকৃতি ,অবস্থান  এবং টিউমারের আশপাশের টিস্যুকে কী পরিমান আক্রান্ত করেছে তাও জানা যায় ।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4114800"/>
            <a:ext cx="7239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মাথার সিটি স্কানের সাহায্যে মস্তিষ্কের ভিতরে কোনো ধরনের রক্তপাত, ধমনী ফুলে গেছে কি না  কিংবা কোনো টিউমার আছে কি না তা জানা যায় ।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4953000"/>
            <a:ext cx="72390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শরীরে রক্ত সঞ্চালনে সমস্যা আছে কি না সেটিও সিটি স্কান করে জানা যায়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2800" y="762000"/>
            <a:ext cx="2971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1981200"/>
            <a:ext cx="5638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সিটিস্ক্যান  এর তিনটি ব্যাবহার লিখ 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2438400"/>
            <a:ext cx="5638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সিটিস্ক্যান কিভাবে কাজ করে 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2895600"/>
            <a:ext cx="5638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3352800"/>
            <a:ext cx="56388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 এক্স-রে ও সিটিস্ক্যান এর মধ্যে ৫ টি পার্থক্য লিখ।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5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381000"/>
            <a:ext cx="4953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752600"/>
            <a:ext cx="7467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করেন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hi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209800"/>
            <a:ext cx="7467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সাহায্যে শরীরের নরম টিস্যু ,রক্তবাহী শিরা বা ধমনী ,ফু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সফুস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,ব্রেন ইত্যাদির পূর্ণাঙ্গ ছবি পাওয়া যায় 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3048000"/>
            <a:ext cx="7467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সাহায্যে অন্ত্রের প্রতিবন্ধকতা শনাক্ত করা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505200"/>
            <a:ext cx="7467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CT Scan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শব্দটির ইংরেজি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কোন শব্দের সংক্ষিপ্ত রূপ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962400"/>
            <a:ext cx="74676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সাহায্যে শরীরের টিউমারকে শনাক্ত করতে ,টিউমারের আকার ,আকৃতি ,অবস্থান নির্ণয় করা যায় 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267916" y="140975"/>
            <a:ext cx="2017059" cy="1735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084A71F-6956-4104-A3B3-C3DC4C38F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14322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67000" y="609600"/>
            <a:ext cx="4267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562600"/>
            <a:ext cx="8001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এক্স-রে ও সিটিস্কান ব্যবহারে  ক্ষতিকরদিকগুলো লিখে আনবে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8" name="Picture 7" descr="Picture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47800"/>
            <a:ext cx="8229601" cy="486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4343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ধন্যবাদ</a:t>
            </a:r>
            <a:endParaRPr lang="en-US" sz="54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17390"/>
            <a:ext cx="2133600" cy="1481159"/>
          </a:xfrm>
          <a:prstGeom prst="ellipse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7086600"/>
            <a:chOff x="154681" y="152399"/>
            <a:chExt cx="12113517" cy="7523144"/>
          </a:xfrm>
        </p:grpSpPr>
        <p:sp>
          <p:nvSpPr>
            <p:cNvPr id="4" name="Rectangle 3"/>
            <p:cNvSpPr/>
            <p:nvPr/>
          </p:nvSpPr>
          <p:spPr>
            <a:xfrm>
              <a:off x="169432" y="152400"/>
              <a:ext cx="12022567" cy="7473809"/>
            </a:xfrm>
            <a:prstGeom prst="rect">
              <a:avLst/>
            </a:prstGeom>
            <a:noFill/>
            <a:ln w="196850" cap="sq" cmpd="thickThin">
              <a:solidFill>
                <a:schemeClr val="accent1">
                  <a:lumMod val="75000"/>
                </a:schemeClr>
              </a:solidFill>
              <a:beve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5333146"/>
              <a:ext cx="2286000" cy="23423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2880" y="124200"/>
              <a:ext cx="2286000" cy="23423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9915900" y="148312"/>
              <a:ext cx="2286000" cy="23423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954000" y="5288452"/>
              <a:ext cx="2286000" cy="234239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590800" y="381000"/>
            <a:ext cx="44196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400" b="1" u="sng" dirty="0" err="1" smtClean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u="sng" dirty="0" smtClean="0"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dirty="0">
              <a:ln w="95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209800"/>
            <a:ext cx="78486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 বিজ্ঞান </a:t>
            </a:r>
          </a:p>
          <a:p>
            <a:pPr algn="ctr"/>
            <a:r>
              <a:rPr lang="bn-BD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চতুর্দশ  </a:t>
            </a:r>
          </a:p>
          <a:p>
            <a:pPr algn="ctr"/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 পাঠঃ জীবন</a:t>
            </a:r>
            <a:r>
              <a:rPr lang="en-US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বাচাঁতে পদার্থবিজ্ঞান  </a:t>
            </a:r>
          </a:p>
          <a:p>
            <a:pPr algn="ctr"/>
            <a:r>
              <a:rPr lang="bn-IN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রোগ নির্ণয়ে ব্যবহৃত যন্ত্রপাতি  </a:t>
            </a:r>
          </a:p>
          <a:p>
            <a:pPr algn="ctr"/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/২০২১ইং </a:t>
            </a:r>
            <a:endParaRPr lang="en-US" sz="3600" dirty="0">
              <a:ln w="0"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0C4D012-9971-4146-931E-DBA09FCFB6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E15EF529-1DA6-46AC-8D8D-B3BE91349533}"/>
              </a:ext>
            </a:extLst>
          </p:cNvPr>
          <p:cNvSpPr/>
          <p:nvPr/>
        </p:nvSpPr>
        <p:spPr>
          <a:xfrm>
            <a:off x="147712" y="168812"/>
            <a:ext cx="8852096" cy="6513342"/>
          </a:xfrm>
          <a:prstGeom prst="frame">
            <a:avLst>
              <a:gd name="adj1" fmla="val 9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FE37C250-E57E-44CB-A028-9EAF1444A89F}"/>
              </a:ext>
            </a:extLst>
          </p:cNvPr>
          <p:cNvSpPr/>
          <p:nvPr/>
        </p:nvSpPr>
        <p:spPr>
          <a:xfrm>
            <a:off x="1981200" y="304800"/>
            <a:ext cx="6400800" cy="11430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787B20B-CA50-48CE-A00A-0900C578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3657600" cy="2219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3F3D64-ECDE-437F-BBA0-B18E70201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733800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1"/>
            <a:ext cx="1447800" cy="1005072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19600"/>
            <a:ext cx="1828800" cy="2101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Picture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495800"/>
            <a:ext cx="29718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2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4419600"/>
            <a:ext cx="2819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887521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0C4D012-9971-4146-931E-DBA09FCFB6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E15EF529-1DA6-46AC-8D8D-B3BE91349533}"/>
              </a:ext>
            </a:extLst>
          </p:cNvPr>
          <p:cNvSpPr/>
          <p:nvPr/>
        </p:nvSpPr>
        <p:spPr>
          <a:xfrm>
            <a:off x="147712" y="168812"/>
            <a:ext cx="8852096" cy="6513342"/>
          </a:xfrm>
          <a:prstGeom prst="frame">
            <a:avLst>
              <a:gd name="adj1" fmla="val 91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4CC83F-60DB-4539-9825-3EAD24404A03}"/>
              </a:ext>
            </a:extLst>
          </p:cNvPr>
          <p:cNvSpPr txBox="1"/>
          <p:nvPr/>
        </p:nvSpPr>
        <p:spPr>
          <a:xfrm>
            <a:off x="1825283" y="1723292"/>
            <a:ext cx="50643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7B7D09-28B6-46FF-B279-E588153F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2117" y="5361110"/>
            <a:ext cx="8672732" cy="120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447800" cy="1005072"/>
          </a:xfrm>
          <a:prstGeom prst="ellipse">
            <a:avLst/>
          </a:prstGeom>
        </p:spPr>
      </p:pic>
      <p:pic>
        <p:nvPicPr>
          <p:cNvPr id="13" name="Picture 12" descr="pexels-quang-nguyen-vinh-21316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447800"/>
            <a:ext cx="7467600" cy="426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8400" y="3962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 ও যন্ত্র  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064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667" y="4791179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381000"/>
            <a:ext cx="230124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শিক্ষনফল 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1676400"/>
            <a:ext cx="4038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667000"/>
            <a:ext cx="693420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চিকিৎসাবিজ্ঞানে রোগ নির্ণয়ে ব্যবহৃত যন্ত্রপাতিতে পদার্থবিজ্ঞা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ধারনা ও তত্ত্বের ব্যবহার 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733800"/>
            <a:ext cx="6934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এক্স-রে এর গঠণ ও ব্যবহার 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4343400"/>
            <a:ext cx="6934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সিটি স্ক্যান এর গঠণ ও ব্যবহার 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838200"/>
            <a:ext cx="6096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চিকিৎসাবিজ্ঞানে রোগ নির্ণয়ে ব্যবহৃত যন্ত্রপাতিঃ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4384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১৯৫০ সালে মানুষের গড় আয়ু ছিল ৫০ বছর  কিন্তু এখন এই গড় আয়ু হয়েছে ৬০ বছরের বেশি । এ সবই আধুনিক চিকিৎসা বিজ্ঞানের অবদান । আধুনিক  যন্ত্রপাতি ব্যবহারের ফলে চিকিৎসকেরা বিভিন্ন পরিক্ষা-নিরীক্ষার মাধ্যমে নিখুঁতভাবে রোগ নিরুপন করতে পারছে । যার ফলে চিকিৎসকেরা সঠিক চিকিৎসা করতে পারছেন ।  আর এই অবদান পদার্থ বিজ্ঞানেরই আবিষ্কার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11" name="Picture 10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14800"/>
            <a:ext cx="4191000" cy="2427520"/>
          </a:xfrm>
          <a:prstGeom prst="rect">
            <a:avLst/>
          </a:prstGeom>
        </p:spPr>
      </p:pic>
      <p:pic>
        <p:nvPicPr>
          <p:cNvPr id="13" name="Picture 12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14800"/>
            <a:ext cx="3962400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87B20B-CA50-48CE-A00A-0900C5786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447800"/>
            <a:ext cx="4191000" cy="25908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352800" y="1828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71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আল্ট্রাসনোগ্রাফি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03F3D64-ECDE-437F-BBA0-B18E70201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447800"/>
            <a:ext cx="4038600" cy="25876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5181600" y="1828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সিটি স্ক্যান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5486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এমআরআই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457200"/>
            <a:ext cx="5105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আধুনিক চিকিৎসায় ব্যবহৃত যন্ত্রপাতি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06" y="134471"/>
            <a:ext cx="8905605" cy="6594537"/>
          </a:xfrm>
          <a:prstGeom prst="rect">
            <a:avLst/>
          </a:prstGeom>
          <a:noFill/>
          <a:ln w="196850" cap="sq" cmpd="thickThin">
            <a:solidFill>
              <a:schemeClr val="accent1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52144" cy="103542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705717"/>
            <a:ext cx="1693333" cy="2066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618" y="4662187"/>
            <a:ext cx="1693333" cy="2066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425" y="293375"/>
            <a:ext cx="2017059" cy="1735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5755" y="276530"/>
            <a:ext cx="2017059" cy="1735109"/>
          </a:xfrm>
          <a:prstGeom prst="rect">
            <a:avLst/>
          </a:prstGeom>
        </p:spPr>
      </p:pic>
      <p:pic>
        <p:nvPicPr>
          <p:cNvPr id="8" name="Picture 7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0"/>
            <a:ext cx="3962400" cy="2453268"/>
          </a:xfrm>
          <a:prstGeom prst="rect">
            <a:avLst/>
          </a:prstGeom>
        </p:spPr>
      </p:pic>
      <p:pic>
        <p:nvPicPr>
          <p:cNvPr id="11" name="Picture 10" descr="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962400"/>
            <a:ext cx="4038600" cy="2362200"/>
          </a:xfrm>
          <a:prstGeom prst="rect">
            <a:avLst/>
          </a:prstGeom>
        </p:spPr>
      </p:pic>
      <p:pic>
        <p:nvPicPr>
          <p:cNvPr id="13" name="Picture 12" descr="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447800"/>
            <a:ext cx="3838575" cy="2316220"/>
          </a:xfrm>
          <a:prstGeom prst="rect">
            <a:avLst/>
          </a:prstGeom>
        </p:spPr>
      </p:pic>
      <p:pic>
        <p:nvPicPr>
          <p:cNvPr id="15" name="Picture 14" descr="4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3962400"/>
            <a:ext cx="3810000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530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ইটিটি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048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ইসিজি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5638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এন্ডোসকপি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1752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এনজিওগ্রাফি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920</Words>
  <Application>Microsoft Office PowerPoint</Application>
  <PresentationFormat>On-screen Show (4:3)</PresentationFormat>
  <Paragraphs>85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Bidesh Biswas</dc:creator>
  <cp:lastModifiedBy>Bidesh Biswas</cp:lastModifiedBy>
  <cp:revision>238</cp:revision>
  <dcterms:created xsi:type="dcterms:W3CDTF">2006-08-16T00:00:00Z</dcterms:created>
  <dcterms:modified xsi:type="dcterms:W3CDTF">2021-03-13T07:10:35Z</dcterms:modified>
</cp:coreProperties>
</file>