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445C-A676-4541-93EE-BCF31D946EA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6006C-6E29-46E1-A140-69E882313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349DA6-E746-44A7-800F-D714B949F99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71E0AB-0204-4872-8140-98E86858B4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167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8534400" cy="1600200"/>
          </a:xfrm>
        </p:spPr>
      </p:pic>
      <p:pic>
        <p:nvPicPr>
          <p:cNvPr id="5" name="Picture 4" descr="kasf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9144000" cy="4062413"/>
          </a:xfrm>
          <a:prstGeom prst="rect">
            <a:avLst/>
          </a:prstGeom>
        </p:spPr>
      </p:pic>
      <p:pic>
        <p:nvPicPr>
          <p:cNvPr id="6" name="Picture 5" descr="download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ই-মার্কেটিং কী-তা বুঝিয়ে লিখ ।</a:t>
            </a:r>
            <a:endParaRPr lang="en-US" dirty="0"/>
          </a:p>
        </p:txBody>
      </p:sp>
      <p:pic>
        <p:nvPicPr>
          <p:cNvPr id="4" name="Picture 3" descr="h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3200"/>
            <a:ext cx="78486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দলগত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ই-বিজিনেস ও ই- কমার্স এর মধ্যে পার্থক্য দেখাও ।</a:t>
            </a:r>
            <a:endParaRPr lang="en-US" dirty="0"/>
          </a:p>
        </p:txBody>
      </p:sp>
      <p:pic>
        <p:nvPicPr>
          <p:cNvPr id="4" name="Picture 3" descr="group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90800"/>
            <a:ext cx="79248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 মূল্যায়ন(এম সি কিউ)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ঘরে বসে খুচরা পণ্য ক্রয়ের পদ্ধতি কোনটি ?</a:t>
            </a:r>
          </a:p>
          <a:p>
            <a:pPr>
              <a:buNone/>
            </a:pPr>
            <a:r>
              <a:rPr lang="bn-IN" dirty="0" smtClean="0"/>
              <a:t>ক)ই-মারকেটিং খ)ই-বিজিনেস গ)ই-কমারস ঘ)ই-রিটেইলিং</a:t>
            </a:r>
            <a:endParaRPr lang="en-US" dirty="0"/>
          </a:p>
        </p:txBody>
      </p:sp>
      <p:pic>
        <p:nvPicPr>
          <p:cNvPr id="4" name="Picture 3" descr="Class t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0"/>
            <a:ext cx="80772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এই অধ্যায়ের বেজোড় এমসিকিউ লিখে আনবে ।</a:t>
            </a:r>
            <a:endParaRPr lang="en-US" dirty="0"/>
          </a:p>
        </p:txBody>
      </p:sp>
      <p:pic>
        <p:nvPicPr>
          <p:cNvPr id="4" name="Picture 3" descr="ww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9362"/>
            <a:ext cx="7620000" cy="37290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mtClean="0"/>
              <a:t>ক্লাসে সহযোগিতা করার জন্য ধন্যবাদ</a:t>
            </a:r>
            <a:endParaRPr lang="en-US" dirty="0"/>
          </a:p>
        </p:txBody>
      </p:sp>
      <p:pic>
        <p:nvPicPr>
          <p:cNvPr id="4" name="Content Placeholder 3" descr="downloa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905000"/>
            <a:ext cx="8305800" cy="436800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IN" dirty="0" smtClean="0"/>
              <a:t>শিক্ষক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n-IN" dirty="0" smtClean="0"/>
              <a:t>শ্রেণি ও বিষয়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মোহাম্মদ মজিবুর রহমান</a:t>
            </a:r>
          </a:p>
          <a:p>
            <a:pPr>
              <a:buNone/>
            </a:pPr>
            <a:r>
              <a:rPr lang="bn-IN" dirty="0" smtClean="0"/>
              <a:t>প্রভাষক,ব্যবস্থাপনা</a:t>
            </a:r>
          </a:p>
          <a:p>
            <a:pPr>
              <a:buNone/>
            </a:pPr>
            <a:r>
              <a:rPr lang="bn-IN" dirty="0" smtClean="0"/>
              <a:t>সরকারি আদর্শ মহাবিদ্যালয়</a:t>
            </a:r>
          </a:p>
          <a:p>
            <a:pPr>
              <a:buNone/>
            </a:pPr>
            <a:r>
              <a:rPr lang="bn-IN" dirty="0" smtClean="0"/>
              <a:t>ঝিনাইগাতি,শেরপুর</a:t>
            </a:r>
          </a:p>
          <a:p>
            <a:pPr>
              <a:buNone/>
            </a:pPr>
            <a:r>
              <a:rPr lang="bn-IN" dirty="0" smtClean="0"/>
              <a:t>মোবাইল-০১৭১২৮৫৮৩৪৯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শ্রেনিঃ একাদশ</a:t>
            </a:r>
          </a:p>
          <a:p>
            <a:pPr>
              <a:buNone/>
            </a:pPr>
            <a:r>
              <a:rPr lang="bn-IN" dirty="0" smtClean="0"/>
              <a:t>বিষয়ঃ ব্যবসায় সংগঠন ও ব্যবস্থাপনা</a:t>
            </a:r>
          </a:p>
          <a:p>
            <a:pPr>
              <a:buNone/>
            </a:pPr>
            <a:r>
              <a:rPr lang="bn-IN" dirty="0" smtClean="0"/>
              <a:t>অধ্যায়ঃ ১১</a:t>
            </a:r>
          </a:p>
          <a:p>
            <a:pPr>
              <a:buNone/>
            </a:pPr>
            <a:r>
              <a:rPr lang="bn-IN" dirty="0" smtClean="0"/>
              <a:t>সময়ঃ ৫০ মিনিট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1100747668046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228599"/>
            <a:ext cx="1600200" cy="1676401"/>
          </a:xfrm>
          <a:prstGeom prst="rect">
            <a:avLst/>
          </a:prstGeom>
        </p:spPr>
      </p:pic>
      <p:pic>
        <p:nvPicPr>
          <p:cNvPr id="8" name="Picture 7" descr="পুিি্্ে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48200"/>
            <a:ext cx="8458200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এসো ছবি গুলো লক্ষ্য করি</a:t>
            </a:r>
            <a:endParaRPr lang="en-US" dirty="0"/>
          </a:p>
        </p:txBody>
      </p:sp>
      <p:pic>
        <p:nvPicPr>
          <p:cNvPr id="4" name="Content Placeholder 3" descr="mobail bank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4114800" cy="2133600"/>
          </a:xfrm>
        </p:spPr>
      </p:pic>
      <p:pic>
        <p:nvPicPr>
          <p:cNvPr id="5" name="Picture 4" descr="E bank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828800"/>
            <a:ext cx="4038600" cy="2286000"/>
          </a:xfrm>
          <a:prstGeom prst="rect">
            <a:avLst/>
          </a:prstGeom>
        </p:spPr>
      </p:pic>
      <p:pic>
        <p:nvPicPr>
          <p:cNvPr id="6" name="Picture 5" descr="e busine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419600"/>
            <a:ext cx="4038600" cy="2133600"/>
          </a:xfrm>
          <a:prstGeom prst="rect">
            <a:avLst/>
          </a:prstGeom>
        </p:spPr>
      </p:pic>
      <p:pic>
        <p:nvPicPr>
          <p:cNvPr id="7" name="Picture 6" descr="e commerc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4343400"/>
            <a:ext cx="4343400" cy="2209800"/>
          </a:xfrm>
          <a:prstGeom prst="rect">
            <a:avLst/>
          </a:prstGeom>
        </p:spPr>
      </p:pic>
      <p:pic>
        <p:nvPicPr>
          <p:cNvPr id="8" name="Picture 7" descr="e markeetin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1828800"/>
            <a:ext cx="4114800" cy="2209800"/>
          </a:xfrm>
          <a:prstGeom prst="rect">
            <a:avLst/>
          </a:prstGeom>
        </p:spPr>
      </p:pic>
      <p:pic>
        <p:nvPicPr>
          <p:cNvPr id="9" name="Picture 8" descr="E-rrrrr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752600"/>
            <a:ext cx="40386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আজকের পাঠ</a:t>
            </a:r>
            <a:endParaRPr lang="en-US" dirty="0"/>
          </a:p>
        </p:txBody>
      </p:sp>
      <p:pic>
        <p:nvPicPr>
          <p:cNvPr id="4" name="Content Placeholder 3" descr="kj 1st 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0"/>
            <a:ext cx="3352800" cy="3886200"/>
          </a:xfrm>
        </p:spPr>
      </p:pic>
      <p:sp>
        <p:nvSpPr>
          <p:cNvPr id="5" name="Left Arrow 4"/>
          <p:cNvSpPr/>
          <p:nvPr/>
        </p:nvSpPr>
        <p:spPr>
          <a:xfrm>
            <a:off x="4343400" y="3352800"/>
            <a:ext cx="1981200" cy="1752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3200" dirty="0" smtClean="0"/>
              <a:t>পাঠ শেষে শিক্ষার্থীরা-----</a:t>
            </a:r>
          </a:p>
          <a:p>
            <a:pPr>
              <a:buNone/>
            </a:pPr>
            <a:r>
              <a:rPr lang="bn-IN" sz="2800" dirty="0" smtClean="0"/>
              <a:t>অনলাইন ব্যবসায় কী তা বলতে পারবে</a:t>
            </a:r>
          </a:p>
          <a:p>
            <a:pPr>
              <a:buNone/>
            </a:pPr>
            <a:r>
              <a:rPr lang="bn-IN" sz="2800" dirty="0" smtClean="0"/>
              <a:t>অনলাইন ব্যবসায়ের ধরণ  বর্ণনা করতে পারবে</a:t>
            </a:r>
          </a:p>
          <a:p>
            <a:pPr>
              <a:buNone/>
            </a:pPr>
            <a:r>
              <a:rPr lang="bn-IN" sz="2800" dirty="0" smtClean="0"/>
              <a:t>ই-বিজনেস ও ই-কমারস এর মাঝে পার্থক্য করতে পারবে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অনলাইন ব্যবসায় কী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ব্যবসায়ের ক্ষেত্রে ইলেক্ট্রনিক ব্যবস্থার প্রয়োগকে ই- ব্যবসায় বা অনলাইন ব্যবসায় বলে ।</a:t>
            </a:r>
          </a:p>
          <a:p>
            <a:r>
              <a:rPr lang="bn-IN" dirty="0" smtClean="0"/>
              <a:t>অনলাইন ব্যবসায় গুলো হল-</a:t>
            </a:r>
          </a:p>
          <a:p>
            <a:r>
              <a:rPr lang="bn-IN" dirty="0" smtClean="0"/>
              <a:t>নিজস্ব ওয়েবসাইডকেন্দ্রিক অনলাইন ব্যবসায়</a:t>
            </a:r>
          </a:p>
          <a:p>
            <a:r>
              <a:rPr lang="bn-IN" dirty="0" smtClean="0"/>
              <a:t>মার্কেটপ্লেসকেন্দ্রিক অনলাইন ব্যবসায়</a:t>
            </a:r>
          </a:p>
          <a:p>
            <a:r>
              <a:rPr lang="bn-IN" dirty="0" smtClean="0"/>
              <a:t>ফেসবুককেন্দ্রিক অনলাইন ব্যবসায়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অনলাইন ব্যবসায়ের ধরণ-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458200" cy="2514600"/>
          </a:xfrm>
        </p:spPr>
        <p:txBody>
          <a:bodyPr/>
          <a:lstStyle/>
          <a:p>
            <a:r>
              <a:rPr lang="bn-IN" sz="3200" dirty="0" smtClean="0"/>
              <a:t>ই কমার্স(</a:t>
            </a:r>
            <a:r>
              <a:rPr lang="en-US" sz="3200" dirty="0" smtClean="0"/>
              <a:t>E-Commerce)</a:t>
            </a:r>
            <a:r>
              <a:rPr lang="bn-IN" sz="3200" dirty="0" smtClean="0"/>
              <a:t> </a:t>
            </a:r>
            <a:r>
              <a:rPr lang="bn-IN" dirty="0" smtClean="0"/>
              <a:t>ব্যবসায়ের ২ টি অঙ্গ একটি শিল্প অন্যটি বাণিজ্য ।শিল্প উৎপাদন করে আর বাণিজ্য তা বণ্টন করে ।ইলেক্ট্রনিক প্রযু্ক্তি ব্যবহার করে পণ,সেবা ও তথ্য ক্রয়-বিক্রয়,হস্তান্তর বা বিনিময় কাজকেই ই-কমারস বলা হয়ে থাকে ।</a:t>
            </a:r>
          </a:p>
          <a:p>
            <a:endParaRPr lang="bn-IN" dirty="0" smtClean="0"/>
          </a:p>
          <a:p>
            <a:endParaRPr lang="en-US" dirty="0"/>
          </a:p>
        </p:txBody>
      </p:sp>
      <p:pic>
        <p:nvPicPr>
          <p:cNvPr id="4" name="Picture 3" descr="e commer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19600"/>
            <a:ext cx="80772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ই-রিটেইলিং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ই-রিটেইলিং(</a:t>
            </a:r>
            <a:r>
              <a:rPr lang="en-US" dirty="0" smtClean="0"/>
              <a:t>E-Retailing):</a:t>
            </a:r>
          </a:p>
          <a:p>
            <a:pPr>
              <a:buNone/>
            </a:pPr>
            <a:r>
              <a:rPr lang="bn-IN" dirty="0" smtClean="0"/>
              <a:t>ই-রিটেইলিং হলো ই-কমার্স তথা ই-বিজিনেসের রুপ বা ধরণ যেখানে কোনোরূপ মধ্যস্ত ব্যবসায়ীদের সহযোগিতা ছাড়ায় সরাসরি ইন্টারনেটের মাধ্যমে খুচরা বিক্রয় প্রতিষ্ঠান থেকে গ্রাহকদের পণ্য বা সেবা ক্রয়ের সুযোগ প্রদান করা হয় ।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-rrrr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43400"/>
            <a:ext cx="8001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ই-মার্কেটিং</a:t>
            </a:r>
            <a:r>
              <a:rPr lang="en-US" dirty="0" smtClean="0"/>
              <a:t>(E-Marketing)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ইলেক্ট্রনিক প্রযুক্তি ব্যবহার করে দক্ষতার সাথে মার্কেটিং বা বাজারজাতকরণ কার্যক্রম পরিচালনাকেই ই- মার্কেটিং বলে ।</a:t>
            </a:r>
            <a:endParaRPr lang="en-US" dirty="0"/>
          </a:p>
        </p:txBody>
      </p:sp>
      <p:pic>
        <p:nvPicPr>
          <p:cNvPr id="4" name="Picture 3" descr="e markee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24200"/>
            <a:ext cx="7467600" cy="3200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231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পরিচিতি</vt:lpstr>
      <vt:lpstr>এসো ছবি গুলো লক্ষ্য করি</vt:lpstr>
      <vt:lpstr>আজকের পাঠ</vt:lpstr>
      <vt:lpstr>শিখনফল</vt:lpstr>
      <vt:lpstr>অনলাইন ব্যবসায় কী ?</vt:lpstr>
      <vt:lpstr>অনলাইন ব্যবসায়ের ধরণ-</vt:lpstr>
      <vt:lpstr>ই-রিটেইলিং</vt:lpstr>
      <vt:lpstr>ই-মার্কেটিং(E-Marketing)</vt:lpstr>
      <vt:lpstr>একক কাজ</vt:lpstr>
      <vt:lpstr>দলগত কাজ</vt:lpstr>
      <vt:lpstr> মূল্যায়ন(এম সি কিউ)</vt:lpstr>
      <vt:lpstr>বাড়ির কাজ</vt:lpstr>
      <vt:lpstr>ক্লাসে সহযোগিতা করার জন্য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AriA Computer Zone</dc:creator>
  <cp:lastModifiedBy>AriA Computer Zone</cp:lastModifiedBy>
  <cp:revision>46</cp:revision>
  <dcterms:created xsi:type="dcterms:W3CDTF">2021-02-22T06:16:43Z</dcterms:created>
  <dcterms:modified xsi:type="dcterms:W3CDTF">2021-03-12T11:54:08Z</dcterms:modified>
</cp:coreProperties>
</file>