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63" r:id="rId2"/>
    <p:sldId id="278" r:id="rId3"/>
    <p:sldId id="464" r:id="rId4"/>
    <p:sldId id="258" r:id="rId5"/>
    <p:sldId id="482" r:id="rId6"/>
    <p:sldId id="337" r:id="rId7"/>
    <p:sldId id="312" r:id="rId8"/>
    <p:sldId id="469" r:id="rId9"/>
    <p:sldId id="271" r:id="rId10"/>
    <p:sldId id="465" r:id="rId11"/>
    <p:sldId id="466" r:id="rId12"/>
    <p:sldId id="467" r:id="rId13"/>
    <p:sldId id="470" r:id="rId14"/>
    <p:sldId id="272" r:id="rId15"/>
    <p:sldId id="468" r:id="rId16"/>
    <p:sldId id="471" r:id="rId17"/>
    <p:sldId id="472" r:id="rId18"/>
    <p:sldId id="276" r:id="rId19"/>
    <p:sldId id="474" r:id="rId20"/>
    <p:sldId id="475" r:id="rId21"/>
    <p:sldId id="267" r:id="rId22"/>
    <p:sldId id="483" r:id="rId23"/>
    <p:sldId id="4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0E3B1-2882-4023-BAC0-3D4F5FD6FAB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6B8F2-8254-45ED-B38E-DBB946DE112E}">
      <dgm:prSet phldrT="[Text]" phldr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 dirty="0"/>
        </a:p>
      </dgm:t>
    </dgm:pt>
    <dgm:pt modelId="{A1F087A0-7439-470F-864B-044FF2894EB1}" type="parTrans" cxnId="{36F3F9F2-8DC1-4F43-8A08-A565B1EF53A3}">
      <dgm:prSet/>
      <dgm:spPr/>
      <dgm:t>
        <a:bodyPr/>
        <a:lstStyle/>
        <a:p>
          <a:endParaRPr lang="en-US"/>
        </a:p>
      </dgm:t>
    </dgm:pt>
    <dgm:pt modelId="{3B5CE0AB-CA56-4CD8-A866-9F9199F2E7CB}" type="sibTrans" cxnId="{36F3F9F2-8DC1-4F43-8A08-A565B1EF53A3}">
      <dgm:prSet/>
      <dgm:spPr/>
      <dgm:t>
        <a:bodyPr/>
        <a:lstStyle/>
        <a:p>
          <a:endParaRPr lang="en-US"/>
        </a:p>
      </dgm:t>
    </dgm:pt>
    <dgm:pt modelId="{9B52C4FF-B4EB-457B-A0E9-415F6F784A0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জুন ১৮৮২ খ্রিঃ, কলিকাতার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</a:t>
          </a:r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মতা গ্রামে।</a:t>
          </a:r>
          <a:endParaRPr lang="en-US" sz="2400" dirty="0">
            <a:solidFill>
              <a:schemeClr val="tx1"/>
            </a:solidFill>
          </a:endParaRPr>
        </a:p>
      </dgm:t>
    </dgm:pt>
    <dgm:pt modelId="{860E2407-68B6-49C7-8FCD-ECA7CDC16D0C}" type="parTrans" cxnId="{E85975A5-DF39-4C56-852A-F55ACD91392F}">
      <dgm:prSet/>
      <dgm:spPr/>
      <dgm:t>
        <a:bodyPr/>
        <a:lstStyle/>
        <a:p>
          <a:endParaRPr lang="en-US"/>
        </a:p>
      </dgm:t>
    </dgm:pt>
    <dgm:pt modelId="{BE6D7163-3EF9-4DC8-AEF2-B13A224CF7EA}" type="sibTrans" cxnId="{E85975A5-DF39-4C56-852A-F55ACD91392F}">
      <dgm:prSet/>
      <dgm:spPr/>
      <dgm:t>
        <a:bodyPr/>
        <a:lstStyle/>
        <a:p>
          <a:endParaRPr lang="en-US"/>
        </a:p>
      </dgm:t>
    </dgm:pt>
    <dgm:pt modelId="{EE9EFBE3-22BB-4375-AD0E-86B4D3143EA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জানুয়ারী ১৯২২ খ্রিঃ</a:t>
          </a:r>
          <a:endParaRPr lang="en-US" sz="2800" dirty="0">
            <a:solidFill>
              <a:schemeClr val="tx1"/>
            </a:solidFill>
          </a:endParaRPr>
        </a:p>
      </dgm:t>
    </dgm:pt>
    <dgm:pt modelId="{BDE07EE4-296F-4163-8BA3-AC4C33EA6FF6}" type="parTrans" cxnId="{57973EEF-6CD2-4A05-92B9-E9D3335D95E0}">
      <dgm:prSet/>
      <dgm:spPr/>
      <dgm:t>
        <a:bodyPr/>
        <a:lstStyle/>
        <a:p>
          <a:endParaRPr lang="en-US"/>
        </a:p>
      </dgm:t>
    </dgm:pt>
    <dgm:pt modelId="{ED031CAE-DCEB-4A48-9EBE-BF88A0C4834F}" type="sibTrans" cxnId="{57973EEF-6CD2-4A05-92B9-E9D3335D95E0}">
      <dgm:prSet/>
      <dgm:spPr/>
      <dgm:t>
        <a:bodyPr/>
        <a:lstStyle/>
        <a:p>
          <a:endParaRPr lang="en-US"/>
        </a:p>
      </dgm:t>
    </dgm:pt>
    <dgm:pt modelId="{F96437F4-C84A-4621-B0DA-FEEF12D3405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পরিচিতিঃ</a:t>
          </a:r>
          <a:r>
            <a:rPr lang="bn-IN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 যাদুকর। </a:t>
          </a:r>
          <a:endParaRPr lang="en-US" sz="2800" dirty="0">
            <a:solidFill>
              <a:schemeClr val="tx1"/>
            </a:solidFill>
          </a:endParaRPr>
        </a:p>
      </dgm:t>
    </dgm:pt>
    <dgm:pt modelId="{61269C65-D261-4E93-B983-0C0F2490D393}" type="parTrans" cxnId="{3FF58F7F-61E8-4537-BFF2-30F65694D6A1}">
      <dgm:prSet/>
      <dgm:spPr/>
      <dgm:t>
        <a:bodyPr/>
        <a:lstStyle/>
        <a:p>
          <a:endParaRPr lang="en-US"/>
        </a:p>
      </dgm:t>
    </dgm:pt>
    <dgm:pt modelId="{AFA93F25-DD83-4C36-9E26-AB7B83EFEB32}" type="sibTrans" cxnId="{3FF58F7F-61E8-4537-BFF2-30F65694D6A1}">
      <dgm:prSet/>
      <dgm:spPr/>
      <dgm:t>
        <a:bodyPr/>
        <a:lstStyle/>
        <a:p>
          <a:endParaRPr lang="en-US"/>
        </a:p>
      </dgm:t>
    </dgm:pt>
    <dgm:pt modelId="{5583C0D8-7402-49F1-AFE4-A50FB30C1F9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কাব্যঃ </a:t>
          </a:r>
          <a:r>
            <a: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সবিতা, বেণু ও বীণা, হোমশিখা, কুহু ও কেকা, </a:t>
          </a:r>
          <a:r>
            <a:rPr lang="en-US" sz="2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</a:p>
      </dgm:t>
    </dgm:pt>
    <dgm:pt modelId="{100E0863-52C0-4E4C-AD82-78B05C0D5B61}" type="parTrans" cxnId="{F0F5D04A-5D73-420C-A91F-96147D6F3B10}">
      <dgm:prSet/>
      <dgm:spPr/>
      <dgm:t>
        <a:bodyPr/>
        <a:lstStyle/>
        <a:p>
          <a:endParaRPr lang="en-US"/>
        </a:p>
      </dgm:t>
    </dgm:pt>
    <dgm:pt modelId="{80AC43A5-018D-4DB4-AA20-A71DEEC40194}" type="sibTrans" cxnId="{F0F5D04A-5D73-420C-A91F-96147D6F3B10}">
      <dgm:prSet/>
      <dgm:spPr/>
      <dgm:t>
        <a:bodyPr/>
        <a:lstStyle/>
        <a:p>
          <a:endParaRPr lang="en-US"/>
        </a:p>
      </dgm:t>
    </dgm:pt>
    <dgm:pt modelId="{8CB43C33-0E4C-4ACE-9378-31C29EC69B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অনুবাদ কাব্যঃ </a:t>
          </a:r>
          <a:r>
            <a:rPr lang="bn-IN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তীর্থরেণু, ফুলের ফসল</a:t>
          </a:r>
          <a:endParaRPr lang="bn-BD" sz="28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0A06B-B92A-4137-BEFB-9C8CA8E9F2BC}" type="parTrans" cxnId="{49F9AA15-3406-439B-B8D5-B0E093FCFF7D}">
      <dgm:prSet/>
      <dgm:spPr/>
      <dgm:t>
        <a:bodyPr/>
        <a:lstStyle/>
        <a:p>
          <a:endParaRPr lang="en-US"/>
        </a:p>
      </dgm:t>
    </dgm:pt>
    <dgm:pt modelId="{EDC40347-E90C-4D3D-95D6-070C60D39837}" type="sibTrans" cxnId="{49F9AA15-3406-439B-B8D5-B0E093FCFF7D}">
      <dgm:prSet/>
      <dgm:spPr/>
      <dgm:t>
        <a:bodyPr/>
        <a:lstStyle/>
        <a:p>
          <a:endParaRPr lang="en-US"/>
        </a:p>
      </dgm:t>
    </dgm:pt>
    <dgm:pt modelId="{F7ED7DD1-9BAA-4E45-8C20-3C5D89122B0B}">
      <dgm:prSet/>
      <dgm:spPr/>
      <dgm:t>
        <a:bodyPr/>
        <a:lstStyle/>
        <a:p>
          <a:endParaRPr lang="en-US"/>
        </a:p>
      </dgm:t>
    </dgm:pt>
    <dgm:pt modelId="{7E73216B-372D-4E60-B1E6-151736A9A560}" type="parTrans" cxnId="{BFBF10A3-17B9-4BAE-A076-85A81516CACF}">
      <dgm:prSet/>
      <dgm:spPr/>
      <dgm:t>
        <a:bodyPr/>
        <a:lstStyle/>
        <a:p>
          <a:endParaRPr lang="en-US"/>
        </a:p>
      </dgm:t>
    </dgm:pt>
    <dgm:pt modelId="{DD1C3E84-C489-4461-AEF8-0CE15D0CC98C}" type="sibTrans" cxnId="{BFBF10A3-17B9-4BAE-A076-85A81516CACF}">
      <dgm:prSet/>
      <dgm:spPr/>
      <dgm:t>
        <a:bodyPr/>
        <a:lstStyle/>
        <a:p>
          <a:endParaRPr lang="en-US"/>
        </a:p>
      </dgm:t>
    </dgm:pt>
    <dgm:pt modelId="{3E436F9A-9265-4972-B877-16062C893954}">
      <dgm:prSet/>
      <dgm:spPr/>
      <dgm:t>
        <a:bodyPr/>
        <a:lstStyle/>
        <a:p>
          <a:endParaRPr lang="en-US"/>
        </a:p>
      </dgm:t>
    </dgm:pt>
    <dgm:pt modelId="{B3FCC980-BB1B-45EE-A0DD-970C7979425E}" type="parTrans" cxnId="{DD4442EB-E20B-439D-8DC2-9BC488B140FB}">
      <dgm:prSet/>
      <dgm:spPr/>
      <dgm:t>
        <a:bodyPr/>
        <a:lstStyle/>
        <a:p>
          <a:endParaRPr lang="en-US"/>
        </a:p>
      </dgm:t>
    </dgm:pt>
    <dgm:pt modelId="{77ACF366-FF81-4CBF-BE5D-36DC20BEEB29}" type="sibTrans" cxnId="{DD4442EB-E20B-439D-8DC2-9BC488B140FB}">
      <dgm:prSet/>
      <dgm:spPr/>
      <dgm:t>
        <a:bodyPr/>
        <a:lstStyle/>
        <a:p>
          <a:endParaRPr lang="en-US"/>
        </a:p>
      </dgm:t>
    </dgm:pt>
    <dgm:pt modelId="{51F7074E-D443-41F6-BAB0-ADB4A557E32B}">
      <dgm:prSet/>
      <dgm:spPr/>
      <dgm:t>
        <a:bodyPr/>
        <a:lstStyle/>
        <a:p>
          <a:endParaRPr lang="en-US"/>
        </a:p>
      </dgm:t>
    </dgm:pt>
    <dgm:pt modelId="{ED0A3F47-B017-44B1-BA7D-08DE23F60869}" type="parTrans" cxnId="{B3854419-065B-45C8-ABBA-6A131A6CAAC2}">
      <dgm:prSet/>
      <dgm:spPr/>
      <dgm:t>
        <a:bodyPr/>
        <a:lstStyle/>
        <a:p>
          <a:endParaRPr lang="en-US"/>
        </a:p>
      </dgm:t>
    </dgm:pt>
    <dgm:pt modelId="{F8AE899F-2D9D-4785-8A23-BC1193BBC141}" type="sibTrans" cxnId="{B3854419-065B-45C8-ABBA-6A131A6CAAC2}">
      <dgm:prSet/>
      <dgm:spPr/>
      <dgm:t>
        <a:bodyPr/>
        <a:lstStyle/>
        <a:p>
          <a:endParaRPr lang="en-US"/>
        </a:p>
      </dgm:t>
    </dgm:pt>
    <dgm:pt modelId="{5E6A1CE0-2744-429D-9E2F-1F27CFDBD6FC}" type="pres">
      <dgm:prSet presAssocID="{2420E3B1-2882-4023-BAC0-3D4F5FD6FA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C15C58-8FEE-4CD7-A5D3-23207A9206FF}" type="pres">
      <dgm:prSet presAssocID="{2A46B8F2-8254-45ED-B38E-DBB946DE112E}" presName="centerShape" presStyleLbl="node0" presStyleIdx="0" presStyleCnt="1" custScaleX="148475" custScaleY="97233" custLinFactNeighborX="2196" custLinFactNeighborY="-4775"/>
      <dgm:spPr/>
    </dgm:pt>
    <dgm:pt modelId="{F491E53C-BD99-4D78-BE24-6CABECDE2DE9}" type="pres">
      <dgm:prSet presAssocID="{860E2407-68B6-49C7-8FCD-ECA7CDC16D0C}" presName="parTrans" presStyleLbl="sibTrans2D1" presStyleIdx="0" presStyleCnt="5"/>
      <dgm:spPr/>
    </dgm:pt>
    <dgm:pt modelId="{77DB6155-75C8-4BFB-8012-8313AA7A43C2}" type="pres">
      <dgm:prSet presAssocID="{860E2407-68B6-49C7-8FCD-ECA7CDC16D0C}" presName="connectorText" presStyleLbl="sibTrans2D1" presStyleIdx="0" presStyleCnt="5"/>
      <dgm:spPr/>
    </dgm:pt>
    <dgm:pt modelId="{3B04D371-065E-4C24-881E-B77A536F5590}" type="pres">
      <dgm:prSet presAssocID="{9B52C4FF-B4EB-457B-A0E9-415F6F784A09}" presName="node" presStyleLbl="node1" presStyleIdx="0" presStyleCnt="5" custScaleX="139917">
        <dgm:presLayoutVars>
          <dgm:bulletEnabled val="1"/>
        </dgm:presLayoutVars>
      </dgm:prSet>
      <dgm:spPr/>
    </dgm:pt>
    <dgm:pt modelId="{D06299A8-3D82-430F-B153-7D6A0C5D03F0}" type="pres">
      <dgm:prSet presAssocID="{BDE07EE4-296F-4163-8BA3-AC4C33EA6FF6}" presName="parTrans" presStyleLbl="sibTrans2D1" presStyleIdx="1" presStyleCnt="5"/>
      <dgm:spPr/>
    </dgm:pt>
    <dgm:pt modelId="{288874C9-4EF7-445F-8BAA-9F611B42F64A}" type="pres">
      <dgm:prSet presAssocID="{BDE07EE4-296F-4163-8BA3-AC4C33EA6FF6}" presName="connectorText" presStyleLbl="sibTrans2D1" presStyleIdx="1" presStyleCnt="5"/>
      <dgm:spPr/>
    </dgm:pt>
    <dgm:pt modelId="{7CBBCE31-FF1F-4C2B-B3FD-E9629694381F}" type="pres">
      <dgm:prSet presAssocID="{EE9EFBE3-22BB-4375-AD0E-86B4D3143EAE}" presName="node" presStyleLbl="node1" presStyleIdx="1" presStyleCnt="5" custScaleX="143889" custRadScaleRad="119183" custRadScaleInc="163728">
        <dgm:presLayoutVars>
          <dgm:bulletEnabled val="1"/>
        </dgm:presLayoutVars>
      </dgm:prSet>
      <dgm:spPr/>
    </dgm:pt>
    <dgm:pt modelId="{4A82B26B-0595-4490-957B-9EF11142778F}" type="pres">
      <dgm:prSet presAssocID="{100E0863-52C0-4E4C-AD82-78B05C0D5B61}" presName="parTrans" presStyleLbl="sibTrans2D1" presStyleIdx="2" presStyleCnt="5" custScaleX="67714" custLinFactNeighborX="-12507" custLinFactNeighborY="18741"/>
      <dgm:spPr/>
    </dgm:pt>
    <dgm:pt modelId="{89F3E340-D62E-40D0-84FB-680B07EC3AE6}" type="pres">
      <dgm:prSet presAssocID="{100E0863-52C0-4E4C-AD82-78B05C0D5B61}" presName="connectorText" presStyleLbl="sibTrans2D1" presStyleIdx="2" presStyleCnt="5"/>
      <dgm:spPr/>
    </dgm:pt>
    <dgm:pt modelId="{A9BADADD-B1E2-4B1C-943C-2D466A93372B}" type="pres">
      <dgm:prSet presAssocID="{5583C0D8-7402-49F1-AFE4-A50FB30C1F9C}" presName="node" presStyleLbl="node1" presStyleIdx="2" presStyleCnt="5" custScaleX="148604" custRadScaleRad="138950" custRadScaleInc="-196604">
        <dgm:presLayoutVars>
          <dgm:bulletEnabled val="1"/>
        </dgm:presLayoutVars>
      </dgm:prSet>
      <dgm:spPr/>
    </dgm:pt>
    <dgm:pt modelId="{88BBDE9B-2D67-4527-A4D7-72EA64614355}" type="pres">
      <dgm:prSet presAssocID="{61269C65-D261-4E93-B983-0C0F2490D393}" presName="parTrans" presStyleLbl="sibTrans2D1" presStyleIdx="3" presStyleCnt="5"/>
      <dgm:spPr/>
    </dgm:pt>
    <dgm:pt modelId="{457706B3-87E0-4D27-B4D5-ED67B7AE2E29}" type="pres">
      <dgm:prSet presAssocID="{61269C65-D261-4E93-B983-0C0F2490D393}" presName="connectorText" presStyleLbl="sibTrans2D1" presStyleIdx="3" presStyleCnt="5"/>
      <dgm:spPr/>
    </dgm:pt>
    <dgm:pt modelId="{398FF6EF-1784-4BFF-B0EB-33E1FC4FA04C}" type="pres">
      <dgm:prSet presAssocID="{F96437F4-C84A-4621-B0DA-FEEF12D34058}" presName="node" presStyleLbl="node1" presStyleIdx="3" presStyleCnt="5" custScaleX="145272" custRadScaleRad="114585" custRadScaleInc="43153">
        <dgm:presLayoutVars>
          <dgm:bulletEnabled val="1"/>
        </dgm:presLayoutVars>
      </dgm:prSet>
      <dgm:spPr/>
    </dgm:pt>
    <dgm:pt modelId="{C48D97CB-4E9A-4AF7-BF37-0418582CFC8F}" type="pres">
      <dgm:prSet presAssocID="{DA20A06B-B92A-4137-BEFB-9C8CA8E9F2BC}" presName="parTrans" presStyleLbl="sibTrans2D1" presStyleIdx="4" presStyleCnt="5"/>
      <dgm:spPr/>
    </dgm:pt>
    <dgm:pt modelId="{231EDBD0-91B5-400D-8D78-678DDA9BF1AD}" type="pres">
      <dgm:prSet presAssocID="{DA20A06B-B92A-4137-BEFB-9C8CA8E9F2BC}" presName="connectorText" presStyleLbl="sibTrans2D1" presStyleIdx="4" presStyleCnt="5"/>
      <dgm:spPr/>
    </dgm:pt>
    <dgm:pt modelId="{306C116A-8F4C-4106-A9D3-4C671AEE7775}" type="pres">
      <dgm:prSet presAssocID="{8CB43C33-0E4C-4ACE-9378-31C29EC69B31}" presName="node" presStyleLbl="node1" presStyleIdx="4" presStyleCnt="5" custScaleX="150738" custRadScaleRad="125187" custRadScaleInc="921">
        <dgm:presLayoutVars>
          <dgm:bulletEnabled val="1"/>
        </dgm:presLayoutVars>
      </dgm:prSet>
      <dgm:spPr/>
    </dgm:pt>
  </dgm:ptLst>
  <dgm:cxnLst>
    <dgm:cxn modelId="{2E90C211-8F60-4D10-9F90-0B2C3CE3D0D1}" type="presOf" srcId="{860E2407-68B6-49C7-8FCD-ECA7CDC16D0C}" destId="{F491E53C-BD99-4D78-BE24-6CABECDE2DE9}" srcOrd="0" destOrd="0" presId="urn:microsoft.com/office/officeart/2005/8/layout/radial5"/>
    <dgm:cxn modelId="{49F9AA15-3406-439B-B8D5-B0E093FCFF7D}" srcId="{2A46B8F2-8254-45ED-B38E-DBB946DE112E}" destId="{8CB43C33-0E4C-4ACE-9378-31C29EC69B31}" srcOrd="4" destOrd="0" parTransId="{DA20A06B-B92A-4137-BEFB-9C8CA8E9F2BC}" sibTransId="{EDC40347-E90C-4D3D-95D6-070C60D39837}"/>
    <dgm:cxn modelId="{8EF7EC18-2A64-4762-A639-5BCF11CD6788}" type="presOf" srcId="{100E0863-52C0-4E4C-AD82-78B05C0D5B61}" destId="{89F3E340-D62E-40D0-84FB-680B07EC3AE6}" srcOrd="1" destOrd="0" presId="urn:microsoft.com/office/officeart/2005/8/layout/radial5"/>
    <dgm:cxn modelId="{B3854419-065B-45C8-ABBA-6A131A6CAAC2}" srcId="{2420E3B1-2882-4023-BAC0-3D4F5FD6FABB}" destId="{51F7074E-D443-41F6-BAB0-ADB4A557E32B}" srcOrd="3" destOrd="0" parTransId="{ED0A3F47-B017-44B1-BA7D-08DE23F60869}" sibTransId="{F8AE899F-2D9D-4785-8A23-BC1193BBC141}"/>
    <dgm:cxn modelId="{D3CC3E1F-626F-4050-B4F1-F3A8C2C46D12}" type="presOf" srcId="{2420E3B1-2882-4023-BAC0-3D4F5FD6FABB}" destId="{5E6A1CE0-2744-429D-9E2F-1F27CFDBD6FC}" srcOrd="0" destOrd="0" presId="urn:microsoft.com/office/officeart/2005/8/layout/radial5"/>
    <dgm:cxn modelId="{D1119724-D233-4A56-B3E1-97318078635F}" type="presOf" srcId="{61269C65-D261-4E93-B983-0C0F2490D393}" destId="{88BBDE9B-2D67-4527-A4D7-72EA64614355}" srcOrd="0" destOrd="0" presId="urn:microsoft.com/office/officeart/2005/8/layout/radial5"/>
    <dgm:cxn modelId="{8152912B-C3AE-478D-8712-9DD91F2C8AB3}" type="presOf" srcId="{EE9EFBE3-22BB-4375-AD0E-86B4D3143EAE}" destId="{7CBBCE31-FF1F-4C2B-B3FD-E9629694381F}" srcOrd="0" destOrd="0" presId="urn:microsoft.com/office/officeart/2005/8/layout/radial5"/>
    <dgm:cxn modelId="{992F6E5D-0799-454E-A213-5DA3EE4CB1F9}" type="presOf" srcId="{8CB43C33-0E4C-4ACE-9378-31C29EC69B31}" destId="{306C116A-8F4C-4106-A9D3-4C671AEE7775}" srcOrd="0" destOrd="0" presId="urn:microsoft.com/office/officeart/2005/8/layout/radial5"/>
    <dgm:cxn modelId="{F0F5D04A-5D73-420C-A91F-96147D6F3B10}" srcId="{2A46B8F2-8254-45ED-B38E-DBB946DE112E}" destId="{5583C0D8-7402-49F1-AFE4-A50FB30C1F9C}" srcOrd="2" destOrd="0" parTransId="{100E0863-52C0-4E4C-AD82-78B05C0D5B61}" sibTransId="{80AC43A5-018D-4DB4-AA20-A71DEEC40194}"/>
    <dgm:cxn modelId="{B2D5D870-AB85-45BD-9FF2-2E67B1804435}" type="presOf" srcId="{BDE07EE4-296F-4163-8BA3-AC4C33EA6FF6}" destId="{D06299A8-3D82-430F-B153-7D6A0C5D03F0}" srcOrd="0" destOrd="0" presId="urn:microsoft.com/office/officeart/2005/8/layout/radial5"/>
    <dgm:cxn modelId="{9A446152-81C8-4861-B09D-37FB370391AA}" type="presOf" srcId="{BDE07EE4-296F-4163-8BA3-AC4C33EA6FF6}" destId="{288874C9-4EF7-445F-8BAA-9F611B42F64A}" srcOrd="1" destOrd="0" presId="urn:microsoft.com/office/officeart/2005/8/layout/radial5"/>
    <dgm:cxn modelId="{3FF58F7F-61E8-4537-BFF2-30F65694D6A1}" srcId="{2A46B8F2-8254-45ED-B38E-DBB946DE112E}" destId="{F96437F4-C84A-4621-B0DA-FEEF12D34058}" srcOrd="3" destOrd="0" parTransId="{61269C65-D261-4E93-B983-0C0F2490D393}" sibTransId="{AFA93F25-DD83-4C36-9E26-AB7B83EFEB32}"/>
    <dgm:cxn modelId="{D24C4A89-820E-461F-A6E2-C8D27493A4C5}" type="presOf" srcId="{2A46B8F2-8254-45ED-B38E-DBB946DE112E}" destId="{2CC15C58-8FEE-4CD7-A5D3-23207A9206FF}" srcOrd="0" destOrd="0" presId="urn:microsoft.com/office/officeart/2005/8/layout/radial5"/>
    <dgm:cxn modelId="{D4AC5994-FC80-4D04-9F58-14DAB1C57A81}" type="presOf" srcId="{100E0863-52C0-4E4C-AD82-78B05C0D5B61}" destId="{4A82B26B-0595-4490-957B-9EF11142778F}" srcOrd="0" destOrd="0" presId="urn:microsoft.com/office/officeart/2005/8/layout/radial5"/>
    <dgm:cxn modelId="{BFBF10A3-17B9-4BAE-A076-85A81516CACF}" srcId="{2420E3B1-2882-4023-BAC0-3D4F5FD6FABB}" destId="{F7ED7DD1-9BAA-4E45-8C20-3C5D89122B0B}" srcOrd="1" destOrd="0" parTransId="{7E73216B-372D-4E60-B1E6-151736A9A560}" sibTransId="{DD1C3E84-C489-4461-AEF8-0CE15D0CC98C}"/>
    <dgm:cxn modelId="{E85975A5-DF39-4C56-852A-F55ACD91392F}" srcId="{2A46B8F2-8254-45ED-B38E-DBB946DE112E}" destId="{9B52C4FF-B4EB-457B-A0E9-415F6F784A09}" srcOrd="0" destOrd="0" parTransId="{860E2407-68B6-49C7-8FCD-ECA7CDC16D0C}" sibTransId="{BE6D7163-3EF9-4DC8-AEF2-B13A224CF7EA}"/>
    <dgm:cxn modelId="{5D50A2AD-4FE2-4E06-B0BC-168A4E65C82F}" type="presOf" srcId="{61269C65-D261-4E93-B983-0C0F2490D393}" destId="{457706B3-87E0-4D27-B4D5-ED67B7AE2E29}" srcOrd="1" destOrd="0" presId="urn:microsoft.com/office/officeart/2005/8/layout/radial5"/>
    <dgm:cxn modelId="{9736A3AD-AB96-466A-818D-33AF039692EE}" type="presOf" srcId="{F96437F4-C84A-4621-B0DA-FEEF12D34058}" destId="{398FF6EF-1784-4BFF-B0EB-33E1FC4FA04C}" srcOrd="0" destOrd="0" presId="urn:microsoft.com/office/officeart/2005/8/layout/radial5"/>
    <dgm:cxn modelId="{E2975EBD-C77D-4E77-B54A-A281F4733090}" type="presOf" srcId="{DA20A06B-B92A-4137-BEFB-9C8CA8E9F2BC}" destId="{231EDBD0-91B5-400D-8D78-678DDA9BF1AD}" srcOrd="1" destOrd="0" presId="urn:microsoft.com/office/officeart/2005/8/layout/radial5"/>
    <dgm:cxn modelId="{7C8A3CCA-985E-4D93-B139-D33DF388686E}" type="presOf" srcId="{860E2407-68B6-49C7-8FCD-ECA7CDC16D0C}" destId="{77DB6155-75C8-4BFB-8012-8313AA7A43C2}" srcOrd="1" destOrd="0" presId="urn:microsoft.com/office/officeart/2005/8/layout/radial5"/>
    <dgm:cxn modelId="{5E5C5FD1-7D4A-4AA3-8D2F-872628D6B943}" type="presOf" srcId="{9B52C4FF-B4EB-457B-A0E9-415F6F784A09}" destId="{3B04D371-065E-4C24-881E-B77A536F5590}" srcOrd="0" destOrd="0" presId="urn:microsoft.com/office/officeart/2005/8/layout/radial5"/>
    <dgm:cxn modelId="{DD4442EB-E20B-439D-8DC2-9BC488B140FB}" srcId="{2420E3B1-2882-4023-BAC0-3D4F5FD6FABB}" destId="{3E436F9A-9265-4972-B877-16062C893954}" srcOrd="2" destOrd="0" parTransId="{B3FCC980-BB1B-45EE-A0DD-970C7979425E}" sibTransId="{77ACF366-FF81-4CBF-BE5D-36DC20BEEB29}"/>
    <dgm:cxn modelId="{57973EEF-6CD2-4A05-92B9-E9D3335D95E0}" srcId="{2A46B8F2-8254-45ED-B38E-DBB946DE112E}" destId="{EE9EFBE3-22BB-4375-AD0E-86B4D3143EAE}" srcOrd="1" destOrd="0" parTransId="{BDE07EE4-296F-4163-8BA3-AC4C33EA6FF6}" sibTransId="{ED031CAE-DCEB-4A48-9EBE-BF88A0C4834F}"/>
    <dgm:cxn modelId="{36F3F9F2-8DC1-4F43-8A08-A565B1EF53A3}" srcId="{2420E3B1-2882-4023-BAC0-3D4F5FD6FABB}" destId="{2A46B8F2-8254-45ED-B38E-DBB946DE112E}" srcOrd="0" destOrd="0" parTransId="{A1F087A0-7439-470F-864B-044FF2894EB1}" sibTransId="{3B5CE0AB-CA56-4CD8-A866-9F9199F2E7CB}"/>
    <dgm:cxn modelId="{E37839F3-728C-4C4F-940D-41C167B1E8C0}" type="presOf" srcId="{5583C0D8-7402-49F1-AFE4-A50FB30C1F9C}" destId="{A9BADADD-B1E2-4B1C-943C-2D466A93372B}" srcOrd="0" destOrd="0" presId="urn:microsoft.com/office/officeart/2005/8/layout/radial5"/>
    <dgm:cxn modelId="{37D193F7-70AE-47AF-997D-F6468D3B9C02}" type="presOf" srcId="{DA20A06B-B92A-4137-BEFB-9C8CA8E9F2BC}" destId="{C48D97CB-4E9A-4AF7-BF37-0418582CFC8F}" srcOrd="0" destOrd="0" presId="urn:microsoft.com/office/officeart/2005/8/layout/radial5"/>
    <dgm:cxn modelId="{15CC61E9-5D14-4E16-87DC-1A2DE0F95DE8}" type="presParOf" srcId="{5E6A1CE0-2744-429D-9E2F-1F27CFDBD6FC}" destId="{2CC15C58-8FEE-4CD7-A5D3-23207A9206FF}" srcOrd="0" destOrd="0" presId="urn:microsoft.com/office/officeart/2005/8/layout/radial5"/>
    <dgm:cxn modelId="{8DFE8D2F-49E3-482F-AED5-50E30B718B53}" type="presParOf" srcId="{5E6A1CE0-2744-429D-9E2F-1F27CFDBD6FC}" destId="{F491E53C-BD99-4D78-BE24-6CABECDE2DE9}" srcOrd="1" destOrd="0" presId="urn:microsoft.com/office/officeart/2005/8/layout/radial5"/>
    <dgm:cxn modelId="{17694B98-3647-4273-8311-5C23F2AD30AF}" type="presParOf" srcId="{F491E53C-BD99-4D78-BE24-6CABECDE2DE9}" destId="{77DB6155-75C8-4BFB-8012-8313AA7A43C2}" srcOrd="0" destOrd="0" presId="urn:microsoft.com/office/officeart/2005/8/layout/radial5"/>
    <dgm:cxn modelId="{BFD88AE4-2DB3-4024-91FC-DF764F7E1B03}" type="presParOf" srcId="{5E6A1CE0-2744-429D-9E2F-1F27CFDBD6FC}" destId="{3B04D371-065E-4C24-881E-B77A536F5590}" srcOrd="2" destOrd="0" presId="urn:microsoft.com/office/officeart/2005/8/layout/radial5"/>
    <dgm:cxn modelId="{6BD1CFB0-4BC5-4396-BD5D-440E8F22E6F2}" type="presParOf" srcId="{5E6A1CE0-2744-429D-9E2F-1F27CFDBD6FC}" destId="{D06299A8-3D82-430F-B153-7D6A0C5D03F0}" srcOrd="3" destOrd="0" presId="urn:microsoft.com/office/officeart/2005/8/layout/radial5"/>
    <dgm:cxn modelId="{F9857785-6FD7-4F94-A7DA-24DC1DC283F9}" type="presParOf" srcId="{D06299A8-3D82-430F-B153-7D6A0C5D03F0}" destId="{288874C9-4EF7-445F-8BAA-9F611B42F64A}" srcOrd="0" destOrd="0" presId="urn:microsoft.com/office/officeart/2005/8/layout/radial5"/>
    <dgm:cxn modelId="{AF7E4A97-29E1-4560-8045-20DDBB78EBB1}" type="presParOf" srcId="{5E6A1CE0-2744-429D-9E2F-1F27CFDBD6FC}" destId="{7CBBCE31-FF1F-4C2B-B3FD-E9629694381F}" srcOrd="4" destOrd="0" presId="urn:microsoft.com/office/officeart/2005/8/layout/radial5"/>
    <dgm:cxn modelId="{9E7627A2-9C34-4422-A40E-AA3CED59F5A8}" type="presParOf" srcId="{5E6A1CE0-2744-429D-9E2F-1F27CFDBD6FC}" destId="{4A82B26B-0595-4490-957B-9EF11142778F}" srcOrd="5" destOrd="0" presId="urn:microsoft.com/office/officeart/2005/8/layout/radial5"/>
    <dgm:cxn modelId="{9636666A-E0A4-4A26-92F3-70FE0C87CF6B}" type="presParOf" srcId="{4A82B26B-0595-4490-957B-9EF11142778F}" destId="{89F3E340-D62E-40D0-84FB-680B07EC3AE6}" srcOrd="0" destOrd="0" presId="urn:microsoft.com/office/officeart/2005/8/layout/radial5"/>
    <dgm:cxn modelId="{0B49AA0D-D164-4724-B042-85FC852C3F8D}" type="presParOf" srcId="{5E6A1CE0-2744-429D-9E2F-1F27CFDBD6FC}" destId="{A9BADADD-B1E2-4B1C-943C-2D466A93372B}" srcOrd="6" destOrd="0" presId="urn:microsoft.com/office/officeart/2005/8/layout/radial5"/>
    <dgm:cxn modelId="{BCB2AC55-D3FA-4B95-8F6E-7BF46984F561}" type="presParOf" srcId="{5E6A1CE0-2744-429D-9E2F-1F27CFDBD6FC}" destId="{88BBDE9B-2D67-4527-A4D7-72EA64614355}" srcOrd="7" destOrd="0" presId="urn:microsoft.com/office/officeart/2005/8/layout/radial5"/>
    <dgm:cxn modelId="{7B06089F-3961-445C-AF6F-5391C8197987}" type="presParOf" srcId="{88BBDE9B-2D67-4527-A4D7-72EA64614355}" destId="{457706B3-87E0-4D27-B4D5-ED67B7AE2E29}" srcOrd="0" destOrd="0" presId="urn:microsoft.com/office/officeart/2005/8/layout/radial5"/>
    <dgm:cxn modelId="{7F88B281-3F77-48FC-8212-9FECB1544EF0}" type="presParOf" srcId="{5E6A1CE0-2744-429D-9E2F-1F27CFDBD6FC}" destId="{398FF6EF-1784-4BFF-B0EB-33E1FC4FA04C}" srcOrd="8" destOrd="0" presId="urn:microsoft.com/office/officeart/2005/8/layout/radial5"/>
    <dgm:cxn modelId="{7CF0CD57-9909-49DC-990A-DDE25263F0A2}" type="presParOf" srcId="{5E6A1CE0-2744-429D-9E2F-1F27CFDBD6FC}" destId="{C48D97CB-4E9A-4AF7-BF37-0418582CFC8F}" srcOrd="9" destOrd="0" presId="urn:microsoft.com/office/officeart/2005/8/layout/radial5"/>
    <dgm:cxn modelId="{F0BD42D5-612F-45A8-BFE9-4F299706DE12}" type="presParOf" srcId="{C48D97CB-4E9A-4AF7-BF37-0418582CFC8F}" destId="{231EDBD0-91B5-400D-8D78-678DDA9BF1AD}" srcOrd="0" destOrd="0" presId="urn:microsoft.com/office/officeart/2005/8/layout/radial5"/>
    <dgm:cxn modelId="{4E30216C-6248-4965-887B-8EE3772B1B20}" type="presParOf" srcId="{5E6A1CE0-2744-429D-9E2F-1F27CFDBD6FC}" destId="{306C116A-8F4C-4106-A9D3-4C671AEE77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5C58-8FEE-4CD7-A5D3-23207A9206FF}">
      <dsp:nvSpPr>
        <dsp:cNvPr id="0" name=""/>
        <dsp:cNvSpPr/>
      </dsp:nvSpPr>
      <dsp:spPr>
        <a:xfrm>
          <a:off x="3047168" y="1964540"/>
          <a:ext cx="2274544" cy="14895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3380267" y="2182679"/>
        <a:ext cx="1608346" cy="1053270"/>
      </dsp:txXfrm>
    </dsp:sp>
    <dsp:sp modelId="{F491E53C-BD99-4D78-BE24-6CABECDE2DE9}">
      <dsp:nvSpPr>
        <dsp:cNvPr id="0" name=""/>
        <dsp:cNvSpPr/>
      </dsp:nvSpPr>
      <dsp:spPr>
        <a:xfrm rot="16033204">
          <a:off x="4024005" y="1495806"/>
          <a:ext cx="228312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059913" y="1634185"/>
        <a:ext cx="159818" cy="312514"/>
      </dsp:txXfrm>
    </dsp:sp>
    <dsp:sp modelId="{3B04D371-065E-4C24-881E-B77A536F5590}">
      <dsp:nvSpPr>
        <dsp:cNvPr id="0" name=""/>
        <dsp:cNvSpPr/>
      </dsp:nvSpPr>
      <dsp:spPr>
        <a:xfrm>
          <a:off x="3018510" y="3169"/>
          <a:ext cx="2143440" cy="153193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জুন ১৮৮২ খ্রিঃ, কলিকাতার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</a:t>
          </a: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মতা গ্রামে।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332410" y="227516"/>
        <a:ext cx="1515640" cy="1083243"/>
      </dsp:txXfrm>
    </dsp:sp>
    <dsp:sp modelId="{D06299A8-3D82-430F-B153-7D6A0C5D03F0}">
      <dsp:nvSpPr>
        <dsp:cNvPr id="0" name=""/>
        <dsp:cNvSpPr/>
      </dsp:nvSpPr>
      <dsp:spPr>
        <a:xfrm rot="2739964">
          <a:off x="4861365" y="3376488"/>
          <a:ext cx="458715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82087" y="3431444"/>
        <a:ext cx="321101" cy="312514"/>
      </dsp:txXfrm>
    </dsp:sp>
    <dsp:sp modelId="{7CBBCE31-FF1F-4C2B-B3FD-E9629694381F}">
      <dsp:nvSpPr>
        <dsp:cNvPr id="0" name=""/>
        <dsp:cNvSpPr/>
      </dsp:nvSpPr>
      <dsp:spPr>
        <a:xfrm>
          <a:off x="4919201" y="3823465"/>
          <a:ext cx="2204289" cy="153193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জানুয়ারী ১৯২২ খ্রিঃ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42012" y="4047812"/>
        <a:ext cx="1558667" cy="1083243"/>
      </dsp:txXfrm>
    </dsp:sp>
    <dsp:sp modelId="{4A82B26B-0595-4490-957B-9EF11142778F}">
      <dsp:nvSpPr>
        <dsp:cNvPr id="0" name=""/>
        <dsp:cNvSpPr/>
      </dsp:nvSpPr>
      <dsp:spPr>
        <a:xfrm rot="20798240">
          <a:off x="5396956" y="2221456"/>
          <a:ext cx="227584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97880" y="2333518"/>
        <a:ext cx="159309" cy="312514"/>
      </dsp:txXfrm>
    </dsp:sp>
    <dsp:sp modelId="{A9BADADD-B1E2-4B1C-943C-2D466A93372B}">
      <dsp:nvSpPr>
        <dsp:cNvPr id="0" name=""/>
        <dsp:cNvSpPr/>
      </dsp:nvSpPr>
      <dsp:spPr>
        <a:xfrm>
          <a:off x="5805615" y="1287856"/>
          <a:ext cx="2276520" cy="153193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কাব্যঃ </a:t>
          </a:r>
          <a:r>
            <a:rPr lang="bn-IN" sz="24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সবিতা, বেণু ও বীণা, হোমশিখা, কুহু ও কেকা, </a:t>
          </a:r>
          <a:r>
            <a:rPr lang="en-US" sz="2400" b="1" kern="1200" dirty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</a:p>
      </dsp:txBody>
      <dsp:txXfrm>
        <a:off x="6139004" y="1512203"/>
        <a:ext cx="1609742" cy="1083243"/>
      </dsp:txXfrm>
    </dsp:sp>
    <dsp:sp modelId="{88BBDE9B-2D67-4527-A4D7-72EA64614355}">
      <dsp:nvSpPr>
        <dsp:cNvPr id="0" name=""/>
        <dsp:cNvSpPr/>
      </dsp:nvSpPr>
      <dsp:spPr>
        <a:xfrm rot="8360566">
          <a:off x="2966565" y="3304878"/>
          <a:ext cx="442374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083260" y="3365817"/>
        <a:ext cx="309662" cy="312514"/>
      </dsp:txXfrm>
    </dsp:sp>
    <dsp:sp modelId="{398FF6EF-1784-4BFF-B0EB-33E1FC4FA04C}">
      <dsp:nvSpPr>
        <dsp:cNvPr id="0" name=""/>
        <dsp:cNvSpPr/>
      </dsp:nvSpPr>
      <dsp:spPr>
        <a:xfrm>
          <a:off x="1052999" y="3677084"/>
          <a:ext cx="2225476" cy="15319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পরিচিতিঃ</a:t>
          </a:r>
          <a:r>
            <a:rPr lang="bn-IN" sz="28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 যাদুকর।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378912" y="3901431"/>
        <a:ext cx="1573650" cy="1083243"/>
      </dsp:txXfrm>
    </dsp:sp>
    <dsp:sp modelId="{C48D97CB-4E9A-4AF7-BF37-0418582CFC8F}">
      <dsp:nvSpPr>
        <dsp:cNvPr id="0" name=""/>
        <dsp:cNvSpPr/>
      </dsp:nvSpPr>
      <dsp:spPr>
        <a:xfrm rot="11616309">
          <a:off x="2745073" y="2132982"/>
          <a:ext cx="268178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824397" y="2246616"/>
        <a:ext cx="187725" cy="312514"/>
      </dsp:txXfrm>
    </dsp:sp>
    <dsp:sp modelId="{306C116A-8F4C-4106-A9D3-4C671AEE7775}">
      <dsp:nvSpPr>
        <dsp:cNvPr id="0" name=""/>
        <dsp:cNvSpPr/>
      </dsp:nvSpPr>
      <dsp:spPr>
        <a:xfrm>
          <a:off x="386601" y="1303629"/>
          <a:ext cx="2309211" cy="1531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অনুবাদ কাব্যঃ </a:t>
          </a:r>
          <a:r>
            <a:rPr lang="bn-IN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তীর্থরেণু, ফুলের ফসল</a:t>
          </a:r>
          <a:endParaRPr lang="bn-BD" sz="2800" kern="12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777" y="1527976"/>
        <a:ext cx="1632859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6DA61-D31F-4047-9050-0718AC3494D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57831-8965-46A8-9353-682EC746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 থাকলে</a:t>
            </a:r>
            <a:r>
              <a:rPr lang="bn-IN" baseline="0" dirty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6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3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E0840C-B8DC-4215-8D4B-C061A5EA4D0B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A225B6-4B7C-4F42-8B76-31BAABA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228600"/>
            <a:ext cx="8839200" cy="6477000"/>
            <a:chOff x="152400" y="228600"/>
            <a:chExt cx="8839200" cy="6477000"/>
          </a:xfrm>
        </p:grpSpPr>
        <p:pic>
          <p:nvPicPr>
            <p:cNvPr id="2" name="Picture 1" descr="sdf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28600"/>
              <a:ext cx="8839200" cy="6477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57800" y="762000"/>
              <a:ext cx="3200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</a:rPr>
                <a:t>        WELCOME </a:t>
              </a:r>
            </a:p>
            <a:p>
              <a:r>
                <a:rPr lang="en-US" sz="2800" dirty="0">
                  <a:solidFill>
                    <a:srgbClr val="00B0F0"/>
                  </a:solidFill>
                </a:rPr>
                <a:t>              TO </a:t>
              </a:r>
            </a:p>
            <a:p>
              <a:r>
                <a:rPr lang="en-US" sz="2800" dirty="0">
                  <a:solidFill>
                    <a:srgbClr val="00B0F0"/>
                  </a:solidFill>
                </a:rPr>
                <a:t>    EVERY BODY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0" b="446"/>
          <a:stretch/>
        </p:blipFill>
        <p:spPr>
          <a:xfrm>
            <a:off x="1524001" y="304800"/>
            <a:ext cx="4533898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b="446"/>
          <a:stretch/>
        </p:blipFill>
        <p:spPr>
          <a:xfrm>
            <a:off x="6057900" y="304800"/>
            <a:ext cx="4457701" cy="6553200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 rot="5400000">
            <a:off x="5981700" y="-4381500"/>
            <a:ext cx="228600" cy="9144000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0439400" y="304800"/>
            <a:ext cx="228600" cy="65532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371600" y="304800"/>
            <a:ext cx="304800" cy="65532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C660F-0B24-4334-8B28-E71F9E1BCC44}"/>
              </a:ext>
            </a:extLst>
          </p:cNvPr>
          <p:cNvSpPr txBox="1"/>
          <p:nvPr/>
        </p:nvSpPr>
        <p:spPr>
          <a:xfrm>
            <a:off x="1719277" y="361832"/>
            <a:ext cx="847058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AE42FA5-CF05-4670-B557-97A2061C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40" y="3173954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যুঝি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 (13).jpeg">
            <a:extLst>
              <a:ext uri="{FF2B5EF4-FFF2-40B4-BE49-F238E27FC236}">
                <a16:creationId xmlns:a16="http://schemas.microsoft.com/office/drawing/2014/main" id="{0066A8BB-BD6A-4325-AB06-63E7DB1DAE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4199" y="3156541"/>
            <a:ext cx="2448210" cy="148664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00FC83-C653-403A-815F-C9337A52C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81" y="3111458"/>
            <a:ext cx="2235890" cy="14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FF9AB80-3324-4C07-A2CD-0DFB4B97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903" y="1808617"/>
            <a:ext cx="1150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AFB7B-E1D9-4357-8168-90866860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09" y="1193268"/>
            <a:ext cx="4684100" cy="14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B91F8DC-D356-4845-981D-2D2B06BD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680" y="1871442"/>
            <a:ext cx="1447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BDE0926-19CA-4BF1-8ACE-30BC0BCA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3558995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করি</a:t>
            </a:r>
            <a:endParaRPr lang="en-US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14ED7C0B-827C-429C-9287-4BCAFB5F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8" y="5155079"/>
            <a:ext cx="1593292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2E0F1C-7C0C-4D81-BE29-B816DB4F6B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309" y="4882742"/>
            <a:ext cx="4561822" cy="1486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0DC8BC92-B545-4D5A-A442-F0B1AF4C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099" y="5420236"/>
            <a:ext cx="1600200" cy="7445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5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BA8DD-C7DF-483F-B8DF-430D5F8C7006}"/>
              </a:ext>
            </a:extLst>
          </p:cNvPr>
          <p:cNvSpPr txBox="1"/>
          <p:nvPr/>
        </p:nvSpPr>
        <p:spPr>
          <a:xfrm>
            <a:off x="1719277" y="361832"/>
            <a:ext cx="847058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80DEC98-FC0D-4BBB-AEA3-E12E6223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72" y="1926193"/>
            <a:ext cx="13275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endParaRPr lang="en-US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78E4D-B031-4369-ACA7-6FA889CA0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8" y="1289826"/>
            <a:ext cx="2116151" cy="1768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5FD74-B067-4934-8AD1-E67FB3A8D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4" y="1289826"/>
            <a:ext cx="1993692" cy="1768167"/>
          </a:xfrm>
          <a:prstGeom prst="rect">
            <a:avLst/>
          </a:prstGeom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C23B9E83-204F-4C17-8C04-D678DAA5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066" y="1888737"/>
            <a:ext cx="1993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/বন্ধু</a:t>
            </a:r>
            <a:endParaRPr lang="en-US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F59A84C8-8960-4DF3-8525-89536443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61" y="3300995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D5CD40A5-0F59-4DB3-BAE6-49DE3B30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156" y="3428999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র্য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597C3421-49E1-4276-A784-88E19673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33" y="4789711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 descr="chad.jpg">
            <a:extLst>
              <a:ext uri="{FF2B5EF4-FFF2-40B4-BE49-F238E27FC236}">
                <a16:creationId xmlns:a16="http://schemas.microsoft.com/office/drawing/2014/main" id="{A21147E9-95EA-4BA5-9B81-E62B9D4A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004" y="4700783"/>
            <a:ext cx="1993692" cy="1416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3D100E-F6B4-4949-89C4-37A077A9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8" y="4700783"/>
            <a:ext cx="2116151" cy="14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3853CDC0-182E-40BD-9749-996660E5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769" y="5138657"/>
            <a:ext cx="25146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0D210-26DF-4F94-8488-856633979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39" y="3428999"/>
            <a:ext cx="1752600" cy="968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the-outstanding-views-of-the-village.jpg">
            <a:extLst>
              <a:ext uri="{FF2B5EF4-FFF2-40B4-BE49-F238E27FC236}">
                <a16:creationId xmlns:a16="http://schemas.microsoft.com/office/drawing/2014/main" id="{65F1DA99-E7BC-4EF6-8543-DDF31A483E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158"/>
          <a:stretch>
            <a:fillRect/>
          </a:stretch>
        </p:blipFill>
        <p:spPr>
          <a:xfrm>
            <a:off x="3043004" y="3196532"/>
            <a:ext cx="1993692" cy="13657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518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00AA8-10CA-4AFF-AEAD-8582998F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50" y="2188564"/>
            <a:ext cx="4392118" cy="2908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88395-F2C5-4047-828A-2E3F9A85AD8B}"/>
              </a:ext>
            </a:extLst>
          </p:cNvPr>
          <p:cNvSpPr txBox="1"/>
          <p:nvPr/>
        </p:nvSpPr>
        <p:spPr>
          <a:xfrm>
            <a:off x="674556" y="5540740"/>
            <a:ext cx="1118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9FE31E-E559-4543-9396-90FA86A54997}"/>
              </a:ext>
            </a:extLst>
          </p:cNvPr>
          <p:cNvSpPr/>
          <p:nvPr/>
        </p:nvSpPr>
        <p:spPr>
          <a:xfrm>
            <a:off x="3721794" y="685933"/>
            <a:ext cx="4642338" cy="9988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3F924-0539-46BF-9391-B83B52EBC6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4747"/>
            <a:ext cx="2438400" cy="2286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intok-1487172296-681b79f_xlarge.jpg">
            <a:extLst>
              <a:ext uri="{FF2B5EF4-FFF2-40B4-BE49-F238E27FC236}">
                <a16:creationId xmlns:a16="http://schemas.microsoft.com/office/drawing/2014/main" id="{911F2051-C151-4255-A582-ACD121A0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90" y="306048"/>
            <a:ext cx="3452109" cy="2002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11529-FB53-40DD-8DF2-A9C39A903822}"/>
              </a:ext>
            </a:extLst>
          </p:cNvPr>
          <p:cNvSpPr/>
          <p:nvPr/>
        </p:nvSpPr>
        <p:spPr>
          <a:xfrm>
            <a:off x="594609" y="3001780"/>
            <a:ext cx="5181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লালিত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শশি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464FF6-56FA-47C9-8E58-C3993639F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42" y="2670747"/>
            <a:ext cx="3052998" cy="1690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5CA7A-5BE0-49B7-BDDE-ADA34AD7B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3" y="4723150"/>
            <a:ext cx="3342806" cy="175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54787-BD86-46D7-974F-79BB96235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55" y="306048"/>
            <a:ext cx="5746230" cy="24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87791" y="618978"/>
            <a:ext cx="10719581" cy="57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3EAEB-2185-4FE9-913B-71080C81D39D}"/>
              </a:ext>
            </a:extLst>
          </p:cNvPr>
          <p:cNvSpPr/>
          <p:nvPr/>
        </p:nvSpPr>
        <p:spPr>
          <a:xfrm>
            <a:off x="1691390" y="3429000"/>
            <a:ext cx="4404610" cy="22929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দোসর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খুঁজি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বাসর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বাঁধি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ডুবি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বাঁচি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পাইলে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ডাঙ্গা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ধলো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বাহিরে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কেবল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ভিতরে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সবারই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রাঙ্গা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E3C5D-3630-46E6-A1A2-4E261E39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4" y="389745"/>
            <a:ext cx="2845632" cy="2208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A67DC-A95E-4E8D-9A8C-4BE4EB4529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47" y="274821"/>
            <a:ext cx="4552269" cy="232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s (9).jpeg">
            <a:extLst>
              <a:ext uri="{FF2B5EF4-FFF2-40B4-BE49-F238E27FC236}">
                <a16:creationId xmlns:a16="http://schemas.microsoft.com/office/drawing/2014/main" id="{C0AE4B4C-C68C-45FB-9101-537C18569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676" y="389745"/>
            <a:ext cx="3229130" cy="31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6B80F-8C86-4F45-B991-4D0CA9A75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031" y="390939"/>
            <a:ext cx="11352627" cy="60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ED224-D234-46A9-A398-C7CC541991A9}"/>
              </a:ext>
            </a:extLst>
          </p:cNvPr>
          <p:cNvSpPr/>
          <p:nvPr/>
        </p:nvSpPr>
        <p:spPr>
          <a:xfrm>
            <a:off x="1100798" y="3587848"/>
            <a:ext cx="3886200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রাগে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অনুরাগে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নিদ্রিত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আসল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প্রকট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বর্ণে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বর্ণে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নিখিল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জগত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ব্রক্ষময়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images (22).jpeg">
            <a:extLst>
              <a:ext uri="{FF2B5EF4-FFF2-40B4-BE49-F238E27FC236}">
                <a16:creationId xmlns:a16="http://schemas.microsoft.com/office/drawing/2014/main" id="{DDC607A8-8736-42D6-A577-A961CA93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533400"/>
            <a:ext cx="5346895" cy="2209800"/>
          </a:xfrm>
          <a:prstGeom prst="rect">
            <a:avLst/>
          </a:prstGeom>
        </p:spPr>
      </p:pic>
      <p:pic>
        <p:nvPicPr>
          <p:cNvPr id="6" name="Picture 5" descr="images (17).jpeg">
            <a:extLst>
              <a:ext uri="{FF2B5EF4-FFF2-40B4-BE49-F238E27FC236}">
                <a16:creationId xmlns:a16="http://schemas.microsoft.com/office/drawing/2014/main" id="{3F79A54B-07F2-4CE8-8C92-EC61C836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5" y="533400"/>
            <a:ext cx="4997645" cy="2286000"/>
          </a:xfrm>
          <a:prstGeom prst="rect">
            <a:avLst/>
          </a:prstGeom>
        </p:spPr>
      </p:pic>
      <p:pic>
        <p:nvPicPr>
          <p:cNvPr id="8" name="Picture 7" descr="images (2).jpeg">
            <a:extLst>
              <a:ext uri="{FF2B5EF4-FFF2-40B4-BE49-F238E27FC236}">
                <a16:creationId xmlns:a16="http://schemas.microsoft.com/office/drawing/2014/main" id="{90F0B17D-2C67-49E3-8661-AC77A900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8" y="2895600"/>
            <a:ext cx="534689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235" y="520505"/>
            <a:ext cx="1125415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0C1B7-AFA5-4105-901F-C27AB76ABA85}"/>
              </a:ext>
            </a:extLst>
          </p:cNvPr>
          <p:cNvSpPr txBox="1"/>
          <p:nvPr/>
        </p:nvSpPr>
        <p:spPr>
          <a:xfrm>
            <a:off x="717453" y="3826412"/>
            <a:ext cx="1048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বামুন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ব্রাক্ষ্মণ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5914F-35E7-4048-A815-5B639FCFDE4B}"/>
              </a:ext>
            </a:extLst>
          </p:cNvPr>
          <p:cNvSpPr txBox="1"/>
          <p:nvPr/>
        </p:nvSpPr>
        <p:spPr>
          <a:xfrm>
            <a:off x="717453" y="5155810"/>
            <a:ext cx="9752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শূদ্র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AC9961-FD2F-4B1E-BE17-4595E1698692}"/>
              </a:ext>
            </a:extLst>
          </p:cNvPr>
          <p:cNvSpPr/>
          <p:nvPr/>
        </p:nvSpPr>
        <p:spPr>
          <a:xfrm>
            <a:off x="3455284" y="338772"/>
            <a:ext cx="4901607" cy="1122218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73EB2-7254-4ADD-8495-CE7E6490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87" y="1329294"/>
            <a:ext cx="4211915" cy="2885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C6403-FE69-4F14-B797-084162346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9" y="1028950"/>
            <a:ext cx="3986098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936119-5AA0-4E4B-8737-2DA2939A3E65}"/>
              </a:ext>
            </a:extLst>
          </p:cNvPr>
          <p:cNvSpPr/>
          <p:nvPr/>
        </p:nvSpPr>
        <p:spPr>
          <a:xfrm>
            <a:off x="8877569" y="599558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81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6466"/>
            <a:ext cx="671733" cy="5349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6BC29-F17D-433F-B7FC-F49E28D98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45" y="914400"/>
            <a:ext cx="2199055" cy="2180491"/>
          </a:xfrm>
          <a:prstGeom prst="rect">
            <a:avLst/>
          </a:prstGeom>
        </p:spPr>
      </p:pic>
      <p:pic>
        <p:nvPicPr>
          <p:cNvPr id="9" name="Picture 8" descr="download-logo.png">
            <a:extLst>
              <a:ext uri="{FF2B5EF4-FFF2-40B4-BE49-F238E27FC236}">
                <a16:creationId xmlns:a16="http://schemas.microsoft.com/office/drawing/2014/main" id="{2795B36C-80BF-406E-BD6C-E81B208798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482" y="748726"/>
            <a:ext cx="1000125" cy="78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BC4EF-C7B2-4D1C-93FD-E7C2C33DD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97" y="1248508"/>
            <a:ext cx="1830985" cy="2180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EB25B1-89BD-4BA7-A660-614A0E060115}"/>
              </a:ext>
            </a:extLst>
          </p:cNvPr>
          <p:cNvSpPr/>
          <p:nvPr/>
        </p:nvSpPr>
        <p:spPr>
          <a:xfrm>
            <a:off x="1032535" y="3512167"/>
            <a:ext cx="5083827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Ribbon 7">
            <a:extLst>
              <a:ext uri="{FF2B5EF4-FFF2-40B4-BE49-F238E27FC236}">
                <a16:creationId xmlns:a16="http://schemas.microsoft.com/office/drawing/2014/main" id="{68EFC959-1139-4714-BA4D-0687320298FE}"/>
              </a:ext>
            </a:extLst>
          </p:cNvPr>
          <p:cNvSpPr/>
          <p:nvPr/>
        </p:nvSpPr>
        <p:spPr>
          <a:xfrm>
            <a:off x="4618383" y="518266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B9E6-0757-425B-9038-47C76AEAACC3}"/>
              </a:ext>
            </a:extLst>
          </p:cNvPr>
          <p:cNvSpPr txBox="1"/>
          <p:nvPr/>
        </p:nvSpPr>
        <p:spPr>
          <a:xfrm>
            <a:off x="6852258" y="3780070"/>
            <a:ext cx="37407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চারুপাঠ </a:t>
            </a: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দ্যাংশ)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4০ মিনিট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14/০২/২০২১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F1F1CD-53A7-4CB9-94F5-5242B32BD9F9}"/>
              </a:ext>
            </a:extLst>
          </p:cNvPr>
          <p:cNvSpPr/>
          <p:nvPr/>
        </p:nvSpPr>
        <p:spPr>
          <a:xfrm>
            <a:off x="4452302" y="547478"/>
            <a:ext cx="1641363" cy="5951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BFC2E-727F-48B7-9F30-C4A3D9CA56B9}"/>
              </a:ext>
            </a:extLst>
          </p:cNvPr>
          <p:cNvSpPr txBox="1"/>
          <p:nvPr/>
        </p:nvSpPr>
        <p:spPr>
          <a:xfrm>
            <a:off x="7391400" y="533401"/>
            <a:ext cx="2743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ঠি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উত্ত্রের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4424E-9B9B-4BE8-B6C2-E4F75937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95" y="1647933"/>
            <a:ext cx="395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 জন্ম সাল কত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E3A98-88F3-488B-AE75-923231D7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470" y="2016233"/>
            <a:ext cx="1265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১৮৮২ </a:t>
            </a:r>
            <a:endParaRPr lang="en-US" alt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E6E61-6231-4C75-A978-2C1D5C53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71" y="2016233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১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৩</a:t>
            </a:r>
            <a:endParaRPr lang="en-US" alt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4F53B-6634-4B4F-9ADC-F84AC59E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1" y="1981201"/>
            <a:ext cx="121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১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৪ </a:t>
            </a:r>
            <a:endParaRPr lang="en-US" alt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59BBD-5C30-4804-A2FA-AEF79E37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321" y="1973370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১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৫</a:t>
            </a:r>
            <a:endParaRPr lang="en-US" alt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BD09C-415E-4CA8-912D-72A6306B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612" y="2417384"/>
            <a:ext cx="5912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</a:pP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জাদুকর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4B3B27-49EF-47BE-AF14-F0BF6156B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CB935-BDC9-487F-9059-54493382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95601"/>
            <a:ext cx="233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দত্তকে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ECE68-6BCC-483C-91E8-B98D61C3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3505201"/>
            <a:ext cx="2095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জসীমউদ্দীনকে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4EC03-36CA-4335-BF46-374F6EB4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078" y="3473938"/>
            <a:ext cx="2467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ঠাকুরকে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7EC553BE-19B8-4C05-88AE-2D0A924267AF}"/>
              </a:ext>
            </a:extLst>
          </p:cNvPr>
          <p:cNvSpPr/>
          <p:nvPr/>
        </p:nvSpPr>
        <p:spPr>
          <a:xfrm rot="20541663">
            <a:off x="2313095" y="2115580"/>
            <a:ext cx="421905" cy="244288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8">
            <a:extLst>
              <a:ext uri="{FF2B5EF4-FFF2-40B4-BE49-F238E27FC236}">
                <a16:creationId xmlns:a16="http://schemas.microsoft.com/office/drawing/2014/main" id="{EBF0FB9F-EA82-4B5A-B386-1D9B62959757}"/>
              </a:ext>
            </a:extLst>
          </p:cNvPr>
          <p:cNvSpPr/>
          <p:nvPr/>
        </p:nvSpPr>
        <p:spPr>
          <a:xfrm rot="20541663">
            <a:off x="5427795" y="3026605"/>
            <a:ext cx="389106" cy="176499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DBA55-AAF8-49F8-96FD-5CDFADA9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859" y="4064108"/>
            <a:ext cx="301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</a:pP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EFEB5A-26E7-45CB-8B55-DE1BDA54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159" y="4419708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E9E252-4F85-4639-8E74-AC2B8A50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95" y="4824520"/>
            <a:ext cx="104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98303D-0734-4534-8AC2-1FCD5A5C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084" y="5178533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ৎ</a:t>
            </a:r>
            <a:endParaRPr lang="en-US" alt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EBED04-26C4-4B8A-B766-5749524E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084" y="5586520"/>
            <a:ext cx="131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ও ii</a:t>
            </a:r>
            <a:endParaRPr lang="en-US" alt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294751-EA08-47BC-8085-B28A8276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621" y="5607158"/>
            <a:ext cx="137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ও iii</a:t>
            </a:r>
            <a:endParaRPr lang="en-US" alt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69D06A-1B16-42EB-B1BB-593A75A9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570" y="5630970"/>
            <a:ext cx="146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(গ) ii  ও iii</a:t>
            </a:r>
            <a:endParaRPr lang="en-US" alt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76D3E0-A3F7-42ED-8727-26456AD6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120" y="5610332"/>
            <a:ext cx="1631950" cy="4619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ii ও iii</a:t>
            </a:r>
            <a:endParaRPr lang="en-US" altLang="en-US" sz="2400" dirty="0"/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id="{773DB4EB-9112-40E1-B0AF-7B6CE096F50B}"/>
              </a:ext>
            </a:extLst>
          </p:cNvPr>
          <p:cNvSpPr/>
          <p:nvPr/>
        </p:nvSpPr>
        <p:spPr>
          <a:xfrm rot="20541663">
            <a:off x="8627932" y="5693646"/>
            <a:ext cx="389106" cy="174759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783FF576-6466-4C46-A403-A315FB37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6526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6000" b="1">
                <a:solidFill>
                  <a:srgbClr val="660033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কবিতার মূলভাব</a:t>
            </a:r>
            <a:endParaRPr lang="en-US" altLang="en-US" sz="6000" b="1">
              <a:solidFill>
                <a:srgbClr val="660033"/>
              </a:solidFill>
              <a:latin typeface="NikoshBAN" panose="02000000000000000000" pitchFamily="2" charset="0"/>
              <a:ea typeface="Mangal" panose="020B0502040204020203" pitchFamily="18" charset="0"/>
              <a:cs typeface="NikoshBAN" panose="02000000000000000000" pitchFamily="2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B15B5934-97D4-4A83-8184-89CAAD0C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8576"/>
            <a:ext cx="8763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altLang="en-US" sz="1800" dirty="0"/>
              <a:t> </a:t>
            </a:r>
            <a:r>
              <a:rPr lang="bn-BD" altLang="en-US" sz="5400" dirty="0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এ কবিতায় কবি মানুষের সকল জাতি, ধর্ম, বর্ণ, গোত্র, উচু-নিচু, সকল শ্রেণী </a:t>
            </a:r>
            <a:r>
              <a:rPr lang="en-US" altLang="en-US" sz="5400" dirty="0" err="1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পেশার</a:t>
            </a:r>
            <a:r>
              <a:rPr lang="en-US" altLang="en-US" sz="5400" dirty="0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মানুষ</a:t>
            </a:r>
            <a:r>
              <a:rPr lang="en-US" altLang="en-US" sz="5400" dirty="0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 </a:t>
            </a:r>
            <a:r>
              <a:rPr lang="bn-BD" altLang="en-US" sz="5400" dirty="0">
                <a:solidFill>
                  <a:srgbClr val="0000FF"/>
                </a:solidFill>
                <a:latin typeface="NikoshBAN" panose="02000000000000000000" pitchFamily="2" charset="0"/>
                <a:ea typeface="Mangal" panose="020B0502040204020203" pitchFamily="18" charset="0"/>
                <a:cs typeface="NikoshBAN" panose="02000000000000000000" pitchFamily="2" charset="0"/>
              </a:rPr>
              <a:t>মিলেই মানুষ বলে অভিহিত করেছেন। মানুষের বড় পরিচয়- সে মানুষ।পৃথিবীর সব মানুষকেই নিয়েই গড়ে উঠেছে মানুষ জাতি।</a:t>
            </a:r>
            <a:endParaRPr lang="en-US" altLang="en-US" sz="5400" dirty="0">
              <a:solidFill>
                <a:srgbClr val="0000FF"/>
              </a:solidFill>
              <a:latin typeface="NikoshBAN" panose="02000000000000000000" pitchFamily="2" charset="0"/>
              <a:ea typeface="Mangal" panose="020B0502040204020203" pitchFamily="18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A33580D9-E0F1-4E5B-8C8A-D994D75DE519}"/>
              </a:ext>
            </a:extLst>
          </p:cNvPr>
          <p:cNvSpPr/>
          <p:nvPr/>
        </p:nvSpPr>
        <p:spPr>
          <a:xfrm>
            <a:off x="2808500" y="842989"/>
            <a:ext cx="6474045" cy="612268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FF1D5-153C-433D-BC04-6F1FDD88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98" y="1915216"/>
            <a:ext cx="7139064" cy="2277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97FF6A-FA63-49FF-A6FB-C94757A700C6}"/>
              </a:ext>
            </a:extLst>
          </p:cNvPr>
          <p:cNvSpPr/>
          <p:nvPr/>
        </p:nvSpPr>
        <p:spPr>
          <a:xfrm>
            <a:off x="998807" y="4759570"/>
            <a:ext cx="910179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ধরনের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ভেদাভেদ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তোমার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চোখে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পড়েছে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তোমার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দেখা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মানুষজনের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আলোকে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অনুচ্ছেদ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লিখে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আনবে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en-US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6854" y="914402"/>
            <a:ext cx="8986838" cy="5186355"/>
            <a:chOff x="1085854" y="914401"/>
            <a:chExt cx="8986838" cy="51863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854" y="914401"/>
              <a:ext cx="8986838" cy="114898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782" y="2016969"/>
              <a:ext cx="7772400" cy="408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1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7BE6A-5D13-420D-ACCE-13BF4ACBE1E2}"/>
              </a:ext>
            </a:extLst>
          </p:cNvPr>
          <p:cNvSpPr/>
          <p:nvPr/>
        </p:nvSpPr>
        <p:spPr>
          <a:xfrm>
            <a:off x="2209800" y="457201"/>
            <a:ext cx="5638800" cy="5683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প্রশ্নগুলোর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 descr="images (6).jpeg">
            <a:extLst>
              <a:ext uri="{FF2B5EF4-FFF2-40B4-BE49-F238E27FC236}">
                <a16:creationId xmlns:a16="http://schemas.microsoft.com/office/drawing/2014/main" id="{7C40B3A9-2355-4349-986E-FCE02F3D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3" y="950843"/>
            <a:ext cx="2527164" cy="3288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671AE6-ECCB-45D5-AA67-39B659471C3B}"/>
              </a:ext>
            </a:extLst>
          </p:cNvPr>
          <p:cNvSpPr/>
          <p:nvPr/>
        </p:nvSpPr>
        <p:spPr>
          <a:xfrm>
            <a:off x="755842" y="3522725"/>
            <a:ext cx="153959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A4608-5185-4851-A914-321F534E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39" y="1036150"/>
            <a:ext cx="2527852" cy="3213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AE95A-9755-4183-95A4-7A5D428E8823}"/>
              </a:ext>
            </a:extLst>
          </p:cNvPr>
          <p:cNvSpPr/>
          <p:nvPr/>
        </p:nvSpPr>
        <p:spPr>
          <a:xfrm>
            <a:off x="3473317" y="3625684"/>
            <a:ext cx="94862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79A1724-00AC-46ED-A26B-CF2068BF3A6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6091" y="4796157"/>
            <a:ext cx="4826000" cy="496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2637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67C016F-4892-4D5D-A968-DB1A6A83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91" y="5207648"/>
            <a:ext cx="54276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9DAA591-33C7-4CFD-9C06-77E366D2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91" y="5700091"/>
            <a:ext cx="54276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2CE6AD-40EA-478D-B6D4-64C56D371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03" y="1036150"/>
            <a:ext cx="2347573" cy="32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0B856A-2F60-46B8-8F46-EFA63C43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566" y="4324202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2BFB2F-8C67-49CE-93E3-2A1846C09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45" y="1036150"/>
            <a:ext cx="1828800" cy="32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F3A60E-3797-43AB-83F9-21C430BF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1932" y="4294040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নিগ্রো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8FF5E20-7FF4-41BE-AD56-2EBCC0AF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574" y="1565049"/>
            <a:ext cx="379343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000" b="1" dirty="0" err="1"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lang="en-US" altLang="en-US" sz="6000" b="1" dirty="0"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altLang="en-US" sz="6000" b="1" dirty="0" err="1">
                <a:latin typeface="NikoshBAN" pitchFamily="2" charset="0"/>
                <a:ea typeface="+mn-ea"/>
                <a:cs typeface="NikoshBAN" pitchFamily="2" charset="0"/>
              </a:rPr>
              <a:t>জাতি</a:t>
            </a:r>
            <a:r>
              <a:rPr lang="bn-BD" altLang="en-US" sz="6000" b="1" dirty="0"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CC23D7-8AD0-4AD8-B2FF-B885F3D06978}"/>
              </a:ext>
            </a:extLst>
          </p:cNvPr>
          <p:cNvSpPr/>
          <p:nvPr/>
        </p:nvSpPr>
        <p:spPr>
          <a:xfrm>
            <a:off x="5750546" y="2546818"/>
            <a:ext cx="3129308" cy="2611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5B4A0-1FA3-49B6-AA1F-E6234D9B515C}"/>
              </a:ext>
            </a:extLst>
          </p:cNvPr>
          <p:cNvGrpSpPr/>
          <p:nvPr/>
        </p:nvGrpSpPr>
        <p:grpSpPr>
          <a:xfrm>
            <a:off x="5963478" y="2716697"/>
            <a:ext cx="2703444" cy="2213112"/>
            <a:chOff x="3047168" y="1964540"/>
            <a:chExt cx="2274544" cy="14895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E4F207-9CD5-4F3B-BA53-948F656D67B2}"/>
                </a:ext>
              </a:extLst>
            </p:cNvPr>
            <p:cNvSpPr/>
            <p:nvPr/>
          </p:nvSpPr>
          <p:spPr>
            <a:xfrm>
              <a:off x="3047168" y="1964540"/>
              <a:ext cx="2274544" cy="1489548"/>
            </a:xfrm>
            <a:prstGeom prst="ellipse">
              <a:avLst/>
            </a:prstGeom>
            <a:blipFill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5F837EA-CA4F-47BA-A2B2-2F90B666BBC8}"/>
                </a:ext>
              </a:extLst>
            </p:cNvPr>
            <p:cNvSpPr txBox="1"/>
            <p:nvPr/>
          </p:nvSpPr>
          <p:spPr>
            <a:xfrm>
              <a:off x="3380267" y="2182679"/>
              <a:ext cx="1608346" cy="1053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C72ED1-995B-4144-BAD0-0A9B754FA6A9}"/>
              </a:ext>
            </a:extLst>
          </p:cNvPr>
          <p:cNvSpPr txBox="1"/>
          <p:nvPr/>
        </p:nvSpPr>
        <p:spPr>
          <a:xfrm>
            <a:off x="6867939" y="5490757"/>
            <a:ext cx="204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FA085B65-68AC-4BA7-9C39-A0EB19399915}"/>
              </a:ext>
            </a:extLst>
          </p:cNvPr>
          <p:cNvSpPr/>
          <p:nvPr/>
        </p:nvSpPr>
        <p:spPr>
          <a:xfrm>
            <a:off x="715617" y="293193"/>
            <a:ext cx="4706526" cy="1389833"/>
          </a:xfrm>
          <a:prstGeom prst="double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7377862-B00A-406F-8031-DC9FD458BC97}"/>
              </a:ext>
            </a:extLst>
          </p:cNvPr>
          <p:cNvSpPr/>
          <p:nvPr/>
        </p:nvSpPr>
        <p:spPr>
          <a:xfrm>
            <a:off x="3360468" y="284306"/>
            <a:ext cx="5234609" cy="19050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41637-C9AE-49CC-991D-D2E88D7F4208}"/>
              </a:ext>
            </a:extLst>
          </p:cNvPr>
          <p:cNvSpPr txBox="1"/>
          <p:nvPr/>
        </p:nvSpPr>
        <p:spPr>
          <a:xfrm>
            <a:off x="455175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18260-11C7-4376-BB1E-A96F843D1350}"/>
              </a:ext>
            </a:extLst>
          </p:cNvPr>
          <p:cNvSpPr txBox="1"/>
          <p:nvPr/>
        </p:nvSpPr>
        <p:spPr>
          <a:xfrm>
            <a:off x="455175" y="3683345"/>
            <a:ext cx="10623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বাক্য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39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88643A-F0FA-4204-AB4C-64333CF79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9566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813C51-4641-4908-8602-60582FC52FCC}"/>
              </a:ext>
            </a:extLst>
          </p:cNvPr>
          <p:cNvSpPr txBox="1"/>
          <p:nvPr/>
        </p:nvSpPr>
        <p:spPr>
          <a:xfrm>
            <a:off x="5501148" y="4173793"/>
            <a:ext cx="166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24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9DC09-D10A-46C7-A22E-23E788F5C71B}"/>
              </a:ext>
            </a:extLst>
          </p:cNvPr>
          <p:cNvSpPr txBox="1"/>
          <p:nvPr/>
        </p:nvSpPr>
        <p:spPr>
          <a:xfrm>
            <a:off x="1484598" y="774973"/>
            <a:ext cx="2639961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4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64" y="5154537"/>
            <a:ext cx="841019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সতেন্দ্রনাথ দত্তকে কোন নামে ডাকা হয়? 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D61D72-3E0E-4446-B925-64192EE918AF}"/>
              </a:ext>
            </a:extLst>
          </p:cNvPr>
          <p:cNvSpPr/>
          <p:nvPr/>
        </p:nvSpPr>
        <p:spPr>
          <a:xfrm>
            <a:off x="3702815" y="497164"/>
            <a:ext cx="4352192" cy="93638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75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FFC22-F66F-4BBB-A206-2DFBE416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06" y="1598046"/>
            <a:ext cx="3906610" cy="258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1C228-CAAE-4B14-8D56-8A546EAA411F}"/>
              </a:ext>
            </a:extLst>
          </p:cNvPr>
          <p:cNvSpPr txBox="1"/>
          <p:nvPr/>
        </p:nvSpPr>
        <p:spPr>
          <a:xfrm>
            <a:off x="326364" y="4446651"/>
            <a:ext cx="8852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সতেন্দ্রনাথ দত্ত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970CE-F65D-44D1-8169-3E9C69987674}"/>
              </a:ext>
            </a:extLst>
          </p:cNvPr>
          <p:cNvSpPr txBox="1"/>
          <p:nvPr/>
        </p:nvSpPr>
        <p:spPr>
          <a:xfrm>
            <a:off x="326364" y="5862423"/>
            <a:ext cx="8547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সতেন্দ্রনাথ দত্ত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C4FD5-0F42-42C7-A57E-50451A4A5950}"/>
              </a:ext>
            </a:extLst>
          </p:cNvPr>
          <p:cNvSpPr txBox="1"/>
          <p:nvPr/>
        </p:nvSpPr>
        <p:spPr>
          <a:xfrm>
            <a:off x="9337963" y="4327382"/>
            <a:ext cx="20143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১৮৮২ খ্রিঃ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4D413-410B-438A-A533-897E14A5302D}"/>
              </a:ext>
            </a:extLst>
          </p:cNvPr>
          <p:cNvSpPr txBox="1"/>
          <p:nvPr/>
        </p:nvSpPr>
        <p:spPr>
          <a:xfrm>
            <a:off x="8223397" y="5094902"/>
            <a:ext cx="31538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 যাদুকর। 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D9C7E-6868-4230-9C4C-D80C5DF6E600}"/>
              </a:ext>
            </a:extLst>
          </p:cNvPr>
          <p:cNvSpPr txBox="1"/>
          <p:nvPr/>
        </p:nvSpPr>
        <p:spPr>
          <a:xfrm>
            <a:off x="8736556" y="5862423"/>
            <a:ext cx="21601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বেণু ও বীণা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8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47B84A-A090-45E1-A039-1030B9986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0" y="1409075"/>
            <a:ext cx="11477910" cy="5216577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4FB45679-2DE8-459F-AEE2-A58A51BAD71A}"/>
              </a:ext>
            </a:extLst>
          </p:cNvPr>
          <p:cNvSpPr/>
          <p:nvPr/>
        </p:nvSpPr>
        <p:spPr>
          <a:xfrm>
            <a:off x="4287185" y="232348"/>
            <a:ext cx="3207895" cy="1176727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4767B-8D67-4136-89B9-D4580BE3DCB2}"/>
              </a:ext>
            </a:extLst>
          </p:cNvPr>
          <p:cNvSpPr txBox="1"/>
          <p:nvPr/>
        </p:nvSpPr>
        <p:spPr>
          <a:xfrm>
            <a:off x="4713566" y="485745"/>
            <a:ext cx="2355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233AC1DD-E1F7-4D4B-8803-5BE892F9CF69}"/>
              </a:ext>
            </a:extLst>
          </p:cNvPr>
          <p:cNvSpPr/>
          <p:nvPr/>
        </p:nvSpPr>
        <p:spPr>
          <a:xfrm>
            <a:off x="4280452" y="298174"/>
            <a:ext cx="3551582" cy="112643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1C343-8762-4D21-92A9-9FE1E0F95873}"/>
              </a:ext>
            </a:extLst>
          </p:cNvPr>
          <p:cNvSpPr txBox="1"/>
          <p:nvPr/>
        </p:nvSpPr>
        <p:spPr>
          <a:xfrm>
            <a:off x="5004512" y="399726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4C25F-AC73-4FA7-A37F-7FDD7FA5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481137"/>
            <a:ext cx="11635409" cy="50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91FAF3C-1315-4209-9AB6-7FF605C3FD41}" vid="{D9056D38-11CF-4F72-9E85-D4FF2CC5B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471</TotalTime>
  <Words>563</Words>
  <Application>Microsoft Office PowerPoint</Application>
  <PresentationFormat>Widescreen</PresentationFormat>
  <Paragraphs>110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Corbel</vt:lpstr>
      <vt:lpstr>NikoshBAN</vt:lpstr>
      <vt:lpstr>NikushBan</vt:lpstr>
      <vt:lpstr>SutonnyMJ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97</cp:revision>
  <dcterms:created xsi:type="dcterms:W3CDTF">2020-09-24T17:53:28Z</dcterms:created>
  <dcterms:modified xsi:type="dcterms:W3CDTF">2021-02-28T13:39:07Z</dcterms:modified>
</cp:coreProperties>
</file>