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308" r:id="rId13"/>
    <p:sldId id="270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307" r:id="rId22"/>
    <p:sldId id="309" r:id="rId23"/>
    <p:sldId id="311" r:id="rId24"/>
    <p:sldId id="310" r:id="rId25"/>
    <p:sldId id="312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  <a:srgbClr val="009600"/>
    <a:srgbClr val="003300"/>
    <a:srgbClr val="800000"/>
    <a:srgbClr val="FF0000"/>
    <a:srgbClr val="FFFFFF"/>
    <a:srgbClr val="993300"/>
    <a:srgbClr val="00FFFF"/>
    <a:srgbClr val="00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8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629" y="53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215F-75F1-4CB9-BDE3-92F18C4949D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FB28-8BFC-406B-995E-EFF0AC85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FB28-8BFC-406B-995E-EFF0AC85A2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1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FB28-8BFC-406B-995E-EFF0AC85A2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FB28-8BFC-406B-995E-EFF0AC85A2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1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FB28-8BFC-406B-995E-EFF0AC85A2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FB28-8BFC-406B-995E-EFF0AC85A2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FB28-8BFC-406B-995E-EFF0AC85A2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FB28-8BFC-406B-995E-EFF0AC85A2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3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0FB28-8BFC-406B-995E-EFF0AC85A2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9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8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3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65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9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4EA9-4120-45FF-957F-861D69B9A275}" type="datetimeFigureOut">
              <a:rPr lang="en-US" smtClean="0"/>
              <a:t>13-Mar-21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2070-2B57-4C43-B74B-12767664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1573137" y="165000"/>
            <a:ext cx="9045726" cy="6528000"/>
            <a:chOff x="1705494" y="380400"/>
            <a:chExt cx="9045726" cy="6528000"/>
          </a:xfrm>
        </p:grpSpPr>
        <p:grpSp>
          <p:nvGrpSpPr>
            <p:cNvPr id="159" name="Group 158"/>
            <p:cNvGrpSpPr/>
            <p:nvPr/>
          </p:nvGrpSpPr>
          <p:grpSpPr>
            <a:xfrm rot="16200000">
              <a:off x="3331202" y="4254809"/>
              <a:ext cx="1843745" cy="3463437"/>
              <a:chOff x="1847281" y="491637"/>
              <a:chExt cx="2026877" cy="4469449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2752653" y="3589486"/>
                <a:ext cx="216131" cy="1371600"/>
              </a:xfrm>
              <a:prstGeom prst="roundRect">
                <a:avLst>
                  <a:gd name="adj" fmla="val 50000"/>
                </a:avLst>
              </a:prstGeom>
              <a:solidFill>
                <a:srgbClr val="A25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3" name="Group 212"/>
              <p:cNvGrpSpPr/>
              <p:nvPr/>
            </p:nvGrpSpPr>
            <p:grpSpPr>
              <a:xfrm>
                <a:off x="1847281" y="491637"/>
                <a:ext cx="2026877" cy="3426695"/>
                <a:chOff x="1664401" y="790895"/>
                <a:chExt cx="2026877" cy="3426695"/>
              </a:xfrm>
            </p:grpSpPr>
            <p:sp>
              <p:nvSpPr>
                <p:cNvPr id="214" name="Freeform 213"/>
                <p:cNvSpPr/>
                <p:nvPr/>
              </p:nvSpPr>
              <p:spPr>
                <a:xfrm>
                  <a:off x="1664401" y="790895"/>
                  <a:ext cx="2026876" cy="3426695"/>
                </a:xfrm>
                <a:custGeom>
                  <a:avLst/>
                  <a:gdLst>
                    <a:gd name="connsiteX0" fmla="*/ 991000 w 2026876"/>
                    <a:gd name="connsiteY0" fmla="*/ 0 h 3426695"/>
                    <a:gd name="connsiteX1" fmla="*/ 1887724 w 2026876"/>
                    <a:gd name="connsiteY1" fmla="*/ 2525868 h 3426695"/>
                    <a:gd name="connsiteX2" fmla="*/ 1840977 w 2026876"/>
                    <a:gd name="connsiteY2" fmla="*/ 2658001 h 3426695"/>
                    <a:gd name="connsiteX3" fmla="*/ 1840395 w 2026876"/>
                    <a:gd name="connsiteY3" fmla="*/ 2668057 h 3426695"/>
                    <a:gd name="connsiteX4" fmla="*/ 1602519 w 2026876"/>
                    <a:gd name="connsiteY4" fmla="*/ 3162225 h 3426695"/>
                    <a:gd name="connsiteX5" fmla="*/ 566101 w 2026876"/>
                    <a:gd name="connsiteY5" fmla="*/ 3310422 h 3426695"/>
                    <a:gd name="connsiteX6" fmla="*/ 171903 w 2026876"/>
                    <a:gd name="connsiteY6" fmla="*/ 2761654 h 3426695"/>
                    <a:gd name="connsiteX7" fmla="*/ 161445 w 2026876"/>
                    <a:gd name="connsiteY7" fmla="*/ 2687374 h 3426695"/>
                    <a:gd name="connsiteX8" fmla="*/ 151414 w 2026876"/>
                    <a:gd name="connsiteY8" fmla="*/ 2687374 h 3426695"/>
                    <a:gd name="connsiteX9" fmla="*/ 991000 w 2026876"/>
                    <a:gd name="connsiteY9" fmla="*/ 0 h 342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6876" h="3426695">
                      <a:moveTo>
                        <a:pt x="991000" y="0"/>
                      </a:moveTo>
                      <a:cubicBezTo>
                        <a:pt x="1262116" y="867798"/>
                        <a:pt x="2422580" y="908658"/>
                        <a:pt x="1887724" y="2525868"/>
                      </a:cubicBezTo>
                      <a:lnTo>
                        <a:pt x="1840977" y="2658001"/>
                      </a:lnTo>
                      <a:lnTo>
                        <a:pt x="1840395" y="2668057"/>
                      </a:lnTo>
                      <a:cubicBezTo>
                        <a:pt x="1815758" y="2849545"/>
                        <a:pt x="1735171" y="3023802"/>
                        <a:pt x="1602519" y="3162225"/>
                      </a:cubicBezTo>
                      <a:cubicBezTo>
                        <a:pt x="1328299" y="3448373"/>
                        <a:pt x="900967" y="3509477"/>
                        <a:pt x="566101" y="3310422"/>
                      </a:cubicBezTo>
                      <a:cubicBezTo>
                        <a:pt x="360761" y="3188362"/>
                        <a:pt x="222218" y="2987428"/>
                        <a:pt x="171903" y="2761654"/>
                      </a:cubicBezTo>
                      <a:lnTo>
                        <a:pt x="161445" y="2687374"/>
                      </a:lnTo>
                      <a:lnTo>
                        <a:pt x="151414" y="2687374"/>
                      </a:lnTo>
                      <a:cubicBezTo>
                        <a:pt x="-399996" y="943686"/>
                        <a:pt x="711138" y="895791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1664401" y="790896"/>
                  <a:ext cx="2026877" cy="2492502"/>
                </a:xfrm>
                <a:custGeom>
                  <a:avLst/>
                  <a:gdLst>
                    <a:gd name="connsiteX0" fmla="*/ 991000 w 2026877"/>
                    <a:gd name="connsiteY0" fmla="*/ 0 h 2492502"/>
                    <a:gd name="connsiteX1" fmla="*/ 2024129 w 2026877"/>
                    <a:gd name="connsiteY1" fmla="*/ 1874088 h 2492502"/>
                    <a:gd name="connsiteX2" fmla="*/ 2022511 w 2026877"/>
                    <a:gd name="connsiteY2" fmla="*/ 1892155 h 2492502"/>
                    <a:gd name="connsiteX3" fmla="*/ 1951293 w 2026877"/>
                    <a:gd name="connsiteY3" fmla="*/ 1991506 h 2492502"/>
                    <a:gd name="connsiteX4" fmla="*/ 1013438 w 2026877"/>
                    <a:gd name="connsiteY4" fmla="*/ 2492502 h 2492502"/>
                    <a:gd name="connsiteX5" fmla="*/ 75584 w 2026877"/>
                    <a:gd name="connsiteY5" fmla="*/ 1991506 h 2492502"/>
                    <a:gd name="connsiteX6" fmla="*/ 971 w 2026877"/>
                    <a:gd name="connsiteY6" fmla="*/ 1887420 h 2492502"/>
                    <a:gd name="connsiteX7" fmla="*/ 154 w 2026877"/>
                    <a:gd name="connsiteY7" fmla="*/ 1868635 h 2492502"/>
                    <a:gd name="connsiteX8" fmla="*/ 991000 w 2026877"/>
                    <a:gd name="connsiteY8" fmla="*/ 0 h 249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26877" h="2492502">
                      <a:moveTo>
                        <a:pt x="991000" y="0"/>
                      </a:moveTo>
                      <a:cubicBezTo>
                        <a:pt x="1219754" y="732205"/>
                        <a:pt x="2081648" y="875700"/>
                        <a:pt x="2024129" y="1874088"/>
                      </a:cubicBezTo>
                      <a:lnTo>
                        <a:pt x="2022511" y="1892155"/>
                      </a:lnTo>
                      <a:lnTo>
                        <a:pt x="1951293" y="1991506"/>
                      </a:lnTo>
                      <a:cubicBezTo>
                        <a:pt x="1694719" y="2304910"/>
                        <a:pt x="1368523" y="2492502"/>
                        <a:pt x="1013438" y="2492502"/>
                      </a:cubicBezTo>
                      <a:cubicBezTo>
                        <a:pt x="658354" y="2492502"/>
                        <a:pt x="332158" y="2304910"/>
                        <a:pt x="75584" y="1991506"/>
                      </a:cubicBezTo>
                      <a:lnTo>
                        <a:pt x="971" y="1887420"/>
                      </a:lnTo>
                      <a:lnTo>
                        <a:pt x="154" y="1868635"/>
                      </a:lnTo>
                      <a:cubicBezTo>
                        <a:pt x="-12545" y="895917"/>
                        <a:pt x="763612" y="727830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A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1762816" y="790895"/>
                  <a:ext cx="1830047" cy="1778595"/>
                </a:xfrm>
                <a:custGeom>
                  <a:avLst/>
                  <a:gdLst>
                    <a:gd name="connsiteX0" fmla="*/ 889275 w 1830047"/>
                    <a:gd name="connsiteY0" fmla="*/ 0 h 1778595"/>
                    <a:gd name="connsiteX1" fmla="*/ 1808800 w 1830047"/>
                    <a:gd name="connsiteY1" fmla="*/ 1244794 h 1778595"/>
                    <a:gd name="connsiteX2" fmla="*/ 1830047 w 1830047"/>
                    <a:gd name="connsiteY2" fmla="*/ 1298383 h 1778595"/>
                    <a:gd name="connsiteX3" fmla="*/ 1687595 w 1830047"/>
                    <a:gd name="connsiteY3" fmla="*/ 1450050 h 1778595"/>
                    <a:gd name="connsiteX4" fmla="*/ 911713 w 1830047"/>
                    <a:gd name="connsiteY4" fmla="*/ 1778595 h 1778595"/>
                    <a:gd name="connsiteX5" fmla="*/ 135832 w 1830047"/>
                    <a:gd name="connsiteY5" fmla="*/ 1450050 h 1778595"/>
                    <a:gd name="connsiteX6" fmla="*/ 0 w 1830047"/>
                    <a:gd name="connsiteY6" fmla="*/ 1305431 h 1778595"/>
                    <a:gd name="connsiteX7" fmla="*/ 71795 w 1830047"/>
                    <a:gd name="connsiteY7" fmla="*/ 1159531 h 1778595"/>
                    <a:gd name="connsiteX8" fmla="*/ 889275 w 1830047"/>
                    <a:gd name="connsiteY8" fmla="*/ 0 h 1778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047" h="1778595">
                      <a:moveTo>
                        <a:pt x="889275" y="0"/>
                      </a:moveTo>
                      <a:cubicBezTo>
                        <a:pt x="1058723" y="542374"/>
                        <a:pt x="1575572" y="761725"/>
                        <a:pt x="1808800" y="1244794"/>
                      </a:cubicBezTo>
                      <a:lnTo>
                        <a:pt x="1830047" y="1298383"/>
                      </a:lnTo>
                      <a:lnTo>
                        <a:pt x="1687595" y="1450050"/>
                      </a:lnTo>
                      <a:cubicBezTo>
                        <a:pt x="1461360" y="1658536"/>
                        <a:pt x="1195781" y="1778595"/>
                        <a:pt x="911713" y="1778595"/>
                      </a:cubicBezTo>
                      <a:cubicBezTo>
                        <a:pt x="627646" y="1778595"/>
                        <a:pt x="362067" y="1658536"/>
                        <a:pt x="135832" y="1450050"/>
                      </a:cubicBezTo>
                      <a:lnTo>
                        <a:pt x="0" y="1305431"/>
                      </a:lnTo>
                      <a:lnTo>
                        <a:pt x="71795" y="1159531"/>
                      </a:lnTo>
                      <a:cubicBezTo>
                        <a:pt x="311411" y="739485"/>
                        <a:pt x="731853" y="503883"/>
                        <a:pt x="889275" y="0"/>
                      </a:cubicBezTo>
                      <a:close/>
                    </a:path>
                  </a:pathLst>
                </a:custGeom>
                <a:solidFill>
                  <a:srgbClr val="00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0" name="Group 159"/>
            <p:cNvGrpSpPr/>
            <p:nvPr/>
          </p:nvGrpSpPr>
          <p:grpSpPr>
            <a:xfrm>
              <a:off x="5408354" y="2955441"/>
              <a:ext cx="1843745" cy="3463437"/>
              <a:chOff x="1847281" y="491637"/>
              <a:chExt cx="2026877" cy="4469449"/>
            </a:xfrm>
          </p:grpSpPr>
          <p:sp>
            <p:nvSpPr>
              <p:cNvPr id="207" name="Rounded Rectangle 206"/>
              <p:cNvSpPr/>
              <p:nvPr/>
            </p:nvSpPr>
            <p:spPr>
              <a:xfrm>
                <a:off x="2752653" y="3589486"/>
                <a:ext cx="216131" cy="1371600"/>
              </a:xfrm>
              <a:prstGeom prst="roundRect">
                <a:avLst>
                  <a:gd name="adj" fmla="val 50000"/>
                </a:avLst>
              </a:prstGeom>
              <a:solidFill>
                <a:srgbClr val="A25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8" name="Group 207"/>
              <p:cNvGrpSpPr/>
              <p:nvPr/>
            </p:nvGrpSpPr>
            <p:grpSpPr>
              <a:xfrm>
                <a:off x="1847281" y="491637"/>
                <a:ext cx="2026877" cy="3426695"/>
                <a:chOff x="1664401" y="790895"/>
                <a:chExt cx="2026877" cy="3426695"/>
              </a:xfrm>
            </p:grpSpPr>
            <p:sp>
              <p:nvSpPr>
                <p:cNvPr id="209" name="Freeform 208"/>
                <p:cNvSpPr/>
                <p:nvPr/>
              </p:nvSpPr>
              <p:spPr>
                <a:xfrm>
                  <a:off x="1664401" y="790895"/>
                  <a:ext cx="2026876" cy="3426695"/>
                </a:xfrm>
                <a:custGeom>
                  <a:avLst/>
                  <a:gdLst>
                    <a:gd name="connsiteX0" fmla="*/ 991000 w 2026876"/>
                    <a:gd name="connsiteY0" fmla="*/ 0 h 3426695"/>
                    <a:gd name="connsiteX1" fmla="*/ 1887724 w 2026876"/>
                    <a:gd name="connsiteY1" fmla="*/ 2525868 h 3426695"/>
                    <a:gd name="connsiteX2" fmla="*/ 1840977 w 2026876"/>
                    <a:gd name="connsiteY2" fmla="*/ 2658001 h 3426695"/>
                    <a:gd name="connsiteX3" fmla="*/ 1840395 w 2026876"/>
                    <a:gd name="connsiteY3" fmla="*/ 2668057 h 3426695"/>
                    <a:gd name="connsiteX4" fmla="*/ 1602519 w 2026876"/>
                    <a:gd name="connsiteY4" fmla="*/ 3162225 h 3426695"/>
                    <a:gd name="connsiteX5" fmla="*/ 566101 w 2026876"/>
                    <a:gd name="connsiteY5" fmla="*/ 3310422 h 3426695"/>
                    <a:gd name="connsiteX6" fmla="*/ 171903 w 2026876"/>
                    <a:gd name="connsiteY6" fmla="*/ 2761654 h 3426695"/>
                    <a:gd name="connsiteX7" fmla="*/ 161445 w 2026876"/>
                    <a:gd name="connsiteY7" fmla="*/ 2687374 h 3426695"/>
                    <a:gd name="connsiteX8" fmla="*/ 151414 w 2026876"/>
                    <a:gd name="connsiteY8" fmla="*/ 2687374 h 3426695"/>
                    <a:gd name="connsiteX9" fmla="*/ 991000 w 2026876"/>
                    <a:gd name="connsiteY9" fmla="*/ 0 h 342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6876" h="3426695">
                      <a:moveTo>
                        <a:pt x="991000" y="0"/>
                      </a:moveTo>
                      <a:cubicBezTo>
                        <a:pt x="1262116" y="867798"/>
                        <a:pt x="2422580" y="908658"/>
                        <a:pt x="1887724" y="2525868"/>
                      </a:cubicBezTo>
                      <a:lnTo>
                        <a:pt x="1840977" y="2658001"/>
                      </a:lnTo>
                      <a:lnTo>
                        <a:pt x="1840395" y="2668057"/>
                      </a:lnTo>
                      <a:cubicBezTo>
                        <a:pt x="1815758" y="2849545"/>
                        <a:pt x="1735171" y="3023802"/>
                        <a:pt x="1602519" y="3162225"/>
                      </a:cubicBezTo>
                      <a:cubicBezTo>
                        <a:pt x="1328299" y="3448373"/>
                        <a:pt x="900967" y="3509477"/>
                        <a:pt x="566101" y="3310422"/>
                      </a:cubicBezTo>
                      <a:cubicBezTo>
                        <a:pt x="360761" y="3188362"/>
                        <a:pt x="222218" y="2987428"/>
                        <a:pt x="171903" y="2761654"/>
                      </a:cubicBezTo>
                      <a:lnTo>
                        <a:pt x="161445" y="2687374"/>
                      </a:lnTo>
                      <a:lnTo>
                        <a:pt x="151414" y="2687374"/>
                      </a:lnTo>
                      <a:cubicBezTo>
                        <a:pt x="-399996" y="943686"/>
                        <a:pt x="711138" y="895791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1664401" y="790896"/>
                  <a:ext cx="2026877" cy="2492502"/>
                </a:xfrm>
                <a:custGeom>
                  <a:avLst/>
                  <a:gdLst>
                    <a:gd name="connsiteX0" fmla="*/ 991000 w 2026877"/>
                    <a:gd name="connsiteY0" fmla="*/ 0 h 2492502"/>
                    <a:gd name="connsiteX1" fmla="*/ 2024129 w 2026877"/>
                    <a:gd name="connsiteY1" fmla="*/ 1874088 h 2492502"/>
                    <a:gd name="connsiteX2" fmla="*/ 2022511 w 2026877"/>
                    <a:gd name="connsiteY2" fmla="*/ 1892155 h 2492502"/>
                    <a:gd name="connsiteX3" fmla="*/ 1951293 w 2026877"/>
                    <a:gd name="connsiteY3" fmla="*/ 1991506 h 2492502"/>
                    <a:gd name="connsiteX4" fmla="*/ 1013438 w 2026877"/>
                    <a:gd name="connsiteY4" fmla="*/ 2492502 h 2492502"/>
                    <a:gd name="connsiteX5" fmla="*/ 75584 w 2026877"/>
                    <a:gd name="connsiteY5" fmla="*/ 1991506 h 2492502"/>
                    <a:gd name="connsiteX6" fmla="*/ 971 w 2026877"/>
                    <a:gd name="connsiteY6" fmla="*/ 1887420 h 2492502"/>
                    <a:gd name="connsiteX7" fmla="*/ 154 w 2026877"/>
                    <a:gd name="connsiteY7" fmla="*/ 1868635 h 2492502"/>
                    <a:gd name="connsiteX8" fmla="*/ 991000 w 2026877"/>
                    <a:gd name="connsiteY8" fmla="*/ 0 h 249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26877" h="2492502">
                      <a:moveTo>
                        <a:pt x="991000" y="0"/>
                      </a:moveTo>
                      <a:cubicBezTo>
                        <a:pt x="1219754" y="732205"/>
                        <a:pt x="2081648" y="875700"/>
                        <a:pt x="2024129" y="1874088"/>
                      </a:cubicBezTo>
                      <a:lnTo>
                        <a:pt x="2022511" y="1892155"/>
                      </a:lnTo>
                      <a:lnTo>
                        <a:pt x="1951293" y="1991506"/>
                      </a:lnTo>
                      <a:cubicBezTo>
                        <a:pt x="1694719" y="2304910"/>
                        <a:pt x="1368523" y="2492502"/>
                        <a:pt x="1013438" y="2492502"/>
                      </a:cubicBezTo>
                      <a:cubicBezTo>
                        <a:pt x="658354" y="2492502"/>
                        <a:pt x="332158" y="2304910"/>
                        <a:pt x="75584" y="1991506"/>
                      </a:cubicBezTo>
                      <a:lnTo>
                        <a:pt x="971" y="1887420"/>
                      </a:lnTo>
                      <a:lnTo>
                        <a:pt x="154" y="1868635"/>
                      </a:lnTo>
                      <a:cubicBezTo>
                        <a:pt x="-12545" y="895917"/>
                        <a:pt x="763612" y="727830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A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1762816" y="790895"/>
                  <a:ext cx="1830047" cy="1778595"/>
                </a:xfrm>
                <a:custGeom>
                  <a:avLst/>
                  <a:gdLst>
                    <a:gd name="connsiteX0" fmla="*/ 889275 w 1830047"/>
                    <a:gd name="connsiteY0" fmla="*/ 0 h 1778595"/>
                    <a:gd name="connsiteX1" fmla="*/ 1808800 w 1830047"/>
                    <a:gd name="connsiteY1" fmla="*/ 1244794 h 1778595"/>
                    <a:gd name="connsiteX2" fmla="*/ 1830047 w 1830047"/>
                    <a:gd name="connsiteY2" fmla="*/ 1298383 h 1778595"/>
                    <a:gd name="connsiteX3" fmla="*/ 1687595 w 1830047"/>
                    <a:gd name="connsiteY3" fmla="*/ 1450050 h 1778595"/>
                    <a:gd name="connsiteX4" fmla="*/ 911713 w 1830047"/>
                    <a:gd name="connsiteY4" fmla="*/ 1778595 h 1778595"/>
                    <a:gd name="connsiteX5" fmla="*/ 135832 w 1830047"/>
                    <a:gd name="connsiteY5" fmla="*/ 1450050 h 1778595"/>
                    <a:gd name="connsiteX6" fmla="*/ 0 w 1830047"/>
                    <a:gd name="connsiteY6" fmla="*/ 1305431 h 1778595"/>
                    <a:gd name="connsiteX7" fmla="*/ 71795 w 1830047"/>
                    <a:gd name="connsiteY7" fmla="*/ 1159531 h 1778595"/>
                    <a:gd name="connsiteX8" fmla="*/ 889275 w 1830047"/>
                    <a:gd name="connsiteY8" fmla="*/ 0 h 1778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047" h="1778595">
                      <a:moveTo>
                        <a:pt x="889275" y="0"/>
                      </a:moveTo>
                      <a:cubicBezTo>
                        <a:pt x="1058723" y="542374"/>
                        <a:pt x="1575572" y="761725"/>
                        <a:pt x="1808800" y="1244794"/>
                      </a:cubicBezTo>
                      <a:lnTo>
                        <a:pt x="1830047" y="1298383"/>
                      </a:lnTo>
                      <a:lnTo>
                        <a:pt x="1687595" y="1450050"/>
                      </a:lnTo>
                      <a:cubicBezTo>
                        <a:pt x="1461360" y="1658536"/>
                        <a:pt x="1195781" y="1778595"/>
                        <a:pt x="911713" y="1778595"/>
                      </a:cubicBezTo>
                      <a:cubicBezTo>
                        <a:pt x="627646" y="1778595"/>
                        <a:pt x="362067" y="1658536"/>
                        <a:pt x="135832" y="1450050"/>
                      </a:cubicBezTo>
                      <a:lnTo>
                        <a:pt x="0" y="1305431"/>
                      </a:lnTo>
                      <a:lnTo>
                        <a:pt x="71795" y="1159531"/>
                      </a:lnTo>
                      <a:cubicBezTo>
                        <a:pt x="311411" y="739485"/>
                        <a:pt x="731853" y="503883"/>
                        <a:pt x="889275" y="0"/>
                      </a:cubicBezTo>
                      <a:close/>
                    </a:path>
                  </a:pathLst>
                </a:custGeom>
                <a:solidFill>
                  <a:srgbClr val="00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 rot="20700000">
              <a:off x="4287124" y="2060730"/>
              <a:ext cx="1294930" cy="2367515"/>
              <a:chOff x="1847281" y="491637"/>
              <a:chExt cx="2026877" cy="4469449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2752653" y="3589486"/>
                <a:ext cx="216131" cy="1371600"/>
              </a:xfrm>
              <a:prstGeom prst="roundRect">
                <a:avLst>
                  <a:gd name="adj" fmla="val 50000"/>
                </a:avLst>
              </a:prstGeom>
              <a:solidFill>
                <a:srgbClr val="A25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3" name="Group 202"/>
              <p:cNvGrpSpPr/>
              <p:nvPr/>
            </p:nvGrpSpPr>
            <p:grpSpPr>
              <a:xfrm>
                <a:off x="1847281" y="491637"/>
                <a:ext cx="2026877" cy="3426695"/>
                <a:chOff x="1664401" y="790895"/>
                <a:chExt cx="2026877" cy="3426695"/>
              </a:xfrm>
            </p:grpSpPr>
            <p:sp>
              <p:nvSpPr>
                <p:cNvPr id="204" name="Freeform 203"/>
                <p:cNvSpPr/>
                <p:nvPr/>
              </p:nvSpPr>
              <p:spPr>
                <a:xfrm>
                  <a:off x="1664401" y="790895"/>
                  <a:ext cx="2026877" cy="2492502"/>
                </a:xfrm>
                <a:custGeom>
                  <a:avLst/>
                  <a:gdLst>
                    <a:gd name="connsiteX0" fmla="*/ 991000 w 2026877"/>
                    <a:gd name="connsiteY0" fmla="*/ 0 h 2492502"/>
                    <a:gd name="connsiteX1" fmla="*/ 2024129 w 2026877"/>
                    <a:gd name="connsiteY1" fmla="*/ 1874088 h 2492502"/>
                    <a:gd name="connsiteX2" fmla="*/ 2022511 w 2026877"/>
                    <a:gd name="connsiteY2" fmla="*/ 1892155 h 2492502"/>
                    <a:gd name="connsiteX3" fmla="*/ 1951293 w 2026877"/>
                    <a:gd name="connsiteY3" fmla="*/ 1991506 h 2492502"/>
                    <a:gd name="connsiteX4" fmla="*/ 1013438 w 2026877"/>
                    <a:gd name="connsiteY4" fmla="*/ 2492502 h 2492502"/>
                    <a:gd name="connsiteX5" fmla="*/ 75584 w 2026877"/>
                    <a:gd name="connsiteY5" fmla="*/ 1991506 h 2492502"/>
                    <a:gd name="connsiteX6" fmla="*/ 971 w 2026877"/>
                    <a:gd name="connsiteY6" fmla="*/ 1887420 h 2492502"/>
                    <a:gd name="connsiteX7" fmla="*/ 154 w 2026877"/>
                    <a:gd name="connsiteY7" fmla="*/ 1868635 h 2492502"/>
                    <a:gd name="connsiteX8" fmla="*/ 991000 w 2026877"/>
                    <a:gd name="connsiteY8" fmla="*/ 0 h 249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26877" h="2492502">
                      <a:moveTo>
                        <a:pt x="991000" y="0"/>
                      </a:moveTo>
                      <a:cubicBezTo>
                        <a:pt x="1219754" y="732205"/>
                        <a:pt x="2081648" y="875700"/>
                        <a:pt x="2024129" y="1874088"/>
                      </a:cubicBezTo>
                      <a:lnTo>
                        <a:pt x="2022511" y="1892155"/>
                      </a:lnTo>
                      <a:lnTo>
                        <a:pt x="1951293" y="1991506"/>
                      </a:lnTo>
                      <a:cubicBezTo>
                        <a:pt x="1694719" y="2304910"/>
                        <a:pt x="1368523" y="2492502"/>
                        <a:pt x="1013438" y="2492502"/>
                      </a:cubicBezTo>
                      <a:cubicBezTo>
                        <a:pt x="658354" y="2492502"/>
                        <a:pt x="332158" y="2304910"/>
                        <a:pt x="75584" y="1991506"/>
                      </a:cubicBezTo>
                      <a:lnTo>
                        <a:pt x="971" y="1887420"/>
                      </a:lnTo>
                      <a:lnTo>
                        <a:pt x="154" y="1868635"/>
                      </a:lnTo>
                      <a:cubicBezTo>
                        <a:pt x="-12545" y="895917"/>
                        <a:pt x="763612" y="727830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A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1664401" y="790895"/>
                  <a:ext cx="2026876" cy="3426695"/>
                </a:xfrm>
                <a:custGeom>
                  <a:avLst/>
                  <a:gdLst>
                    <a:gd name="connsiteX0" fmla="*/ 991000 w 2026876"/>
                    <a:gd name="connsiteY0" fmla="*/ 0 h 3426695"/>
                    <a:gd name="connsiteX1" fmla="*/ 1887724 w 2026876"/>
                    <a:gd name="connsiteY1" fmla="*/ 2525868 h 3426695"/>
                    <a:gd name="connsiteX2" fmla="*/ 1840977 w 2026876"/>
                    <a:gd name="connsiteY2" fmla="*/ 2658001 h 3426695"/>
                    <a:gd name="connsiteX3" fmla="*/ 1840395 w 2026876"/>
                    <a:gd name="connsiteY3" fmla="*/ 2668057 h 3426695"/>
                    <a:gd name="connsiteX4" fmla="*/ 1602519 w 2026876"/>
                    <a:gd name="connsiteY4" fmla="*/ 3162225 h 3426695"/>
                    <a:gd name="connsiteX5" fmla="*/ 566101 w 2026876"/>
                    <a:gd name="connsiteY5" fmla="*/ 3310422 h 3426695"/>
                    <a:gd name="connsiteX6" fmla="*/ 171903 w 2026876"/>
                    <a:gd name="connsiteY6" fmla="*/ 2761654 h 3426695"/>
                    <a:gd name="connsiteX7" fmla="*/ 161445 w 2026876"/>
                    <a:gd name="connsiteY7" fmla="*/ 2687374 h 3426695"/>
                    <a:gd name="connsiteX8" fmla="*/ 151414 w 2026876"/>
                    <a:gd name="connsiteY8" fmla="*/ 2687374 h 3426695"/>
                    <a:gd name="connsiteX9" fmla="*/ 991000 w 2026876"/>
                    <a:gd name="connsiteY9" fmla="*/ 0 h 342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6876" h="3426695">
                      <a:moveTo>
                        <a:pt x="991000" y="0"/>
                      </a:moveTo>
                      <a:cubicBezTo>
                        <a:pt x="1262116" y="867798"/>
                        <a:pt x="2422580" y="908658"/>
                        <a:pt x="1887724" y="2525868"/>
                      </a:cubicBezTo>
                      <a:lnTo>
                        <a:pt x="1840977" y="2658001"/>
                      </a:lnTo>
                      <a:lnTo>
                        <a:pt x="1840395" y="2668057"/>
                      </a:lnTo>
                      <a:cubicBezTo>
                        <a:pt x="1815758" y="2849545"/>
                        <a:pt x="1735171" y="3023802"/>
                        <a:pt x="1602519" y="3162225"/>
                      </a:cubicBezTo>
                      <a:cubicBezTo>
                        <a:pt x="1328299" y="3448373"/>
                        <a:pt x="900967" y="3509477"/>
                        <a:pt x="566101" y="3310422"/>
                      </a:cubicBezTo>
                      <a:cubicBezTo>
                        <a:pt x="360761" y="3188362"/>
                        <a:pt x="222218" y="2987428"/>
                        <a:pt x="171903" y="2761654"/>
                      </a:cubicBezTo>
                      <a:lnTo>
                        <a:pt x="161445" y="2687374"/>
                      </a:lnTo>
                      <a:lnTo>
                        <a:pt x="151414" y="2687374"/>
                      </a:lnTo>
                      <a:cubicBezTo>
                        <a:pt x="-399996" y="943686"/>
                        <a:pt x="711138" y="895791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1762816" y="790895"/>
                  <a:ext cx="1830047" cy="1778595"/>
                </a:xfrm>
                <a:custGeom>
                  <a:avLst/>
                  <a:gdLst>
                    <a:gd name="connsiteX0" fmla="*/ 889275 w 1830047"/>
                    <a:gd name="connsiteY0" fmla="*/ 0 h 1778595"/>
                    <a:gd name="connsiteX1" fmla="*/ 1808800 w 1830047"/>
                    <a:gd name="connsiteY1" fmla="*/ 1244794 h 1778595"/>
                    <a:gd name="connsiteX2" fmla="*/ 1830047 w 1830047"/>
                    <a:gd name="connsiteY2" fmla="*/ 1298383 h 1778595"/>
                    <a:gd name="connsiteX3" fmla="*/ 1687595 w 1830047"/>
                    <a:gd name="connsiteY3" fmla="*/ 1450050 h 1778595"/>
                    <a:gd name="connsiteX4" fmla="*/ 911713 w 1830047"/>
                    <a:gd name="connsiteY4" fmla="*/ 1778595 h 1778595"/>
                    <a:gd name="connsiteX5" fmla="*/ 135832 w 1830047"/>
                    <a:gd name="connsiteY5" fmla="*/ 1450050 h 1778595"/>
                    <a:gd name="connsiteX6" fmla="*/ 0 w 1830047"/>
                    <a:gd name="connsiteY6" fmla="*/ 1305431 h 1778595"/>
                    <a:gd name="connsiteX7" fmla="*/ 71795 w 1830047"/>
                    <a:gd name="connsiteY7" fmla="*/ 1159531 h 1778595"/>
                    <a:gd name="connsiteX8" fmla="*/ 889275 w 1830047"/>
                    <a:gd name="connsiteY8" fmla="*/ 0 h 1778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047" h="1778595">
                      <a:moveTo>
                        <a:pt x="889275" y="0"/>
                      </a:moveTo>
                      <a:cubicBezTo>
                        <a:pt x="1058723" y="542374"/>
                        <a:pt x="1575572" y="761725"/>
                        <a:pt x="1808800" y="1244794"/>
                      </a:cubicBezTo>
                      <a:lnTo>
                        <a:pt x="1830047" y="1298383"/>
                      </a:lnTo>
                      <a:lnTo>
                        <a:pt x="1687595" y="1450050"/>
                      </a:lnTo>
                      <a:cubicBezTo>
                        <a:pt x="1461360" y="1658536"/>
                        <a:pt x="1195781" y="1778595"/>
                        <a:pt x="911713" y="1778595"/>
                      </a:cubicBezTo>
                      <a:cubicBezTo>
                        <a:pt x="627646" y="1778595"/>
                        <a:pt x="362067" y="1658536"/>
                        <a:pt x="135832" y="1450050"/>
                      </a:cubicBezTo>
                      <a:lnTo>
                        <a:pt x="0" y="1305431"/>
                      </a:lnTo>
                      <a:lnTo>
                        <a:pt x="71795" y="1159531"/>
                      </a:lnTo>
                      <a:cubicBezTo>
                        <a:pt x="311411" y="739485"/>
                        <a:pt x="731853" y="503883"/>
                        <a:pt x="889275" y="0"/>
                      </a:cubicBezTo>
                      <a:close/>
                    </a:path>
                  </a:pathLst>
                </a:custGeom>
                <a:solidFill>
                  <a:srgbClr val="00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 rot="15300000">
              <a:off x="3031061" y="3371688"/>
              <a:ext cx="1635498" cy="3020736"/>
              <a:chOff x="1847281" y="491637"/>
              <a:chExt cx="2026877" cy="4469449"/>
            </a:xfrm>
          </p:grpSpPr>
          <p:sp>
            <p:nvSpPr>
              <p:cNvPr id="197" name="Rounded Rectangle 196"/>
              <p:cNvSpPr/>
              <p:nvPr/>
            </p:nvSpPr>
            <p:spPr>
              <a:xfrm>
                <a:off x="2752653" y="3589486"/>
                <a:ext cx="216131" cy="1371600"/>
              </a:xfrm>
              <a:prstGeom prst="roundRect">
                <a:avLst>
                  <a:gd name="adj" fmla="val 50000"/>
                </a:avLst>
              </a:prstGeom>
              <a:solidFill>
                <a:srgbClr val="A25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/>
              <p:cNvGrpSpPr/>
              <p:nvPr/>
            </p:nvGrpSpPr>
            <p:grpSpPr>
              <a:xfrm>
                <a:off x="1847281" y="491637"/>
                <a:ext cx="2026877" cy="3426695"/>
                <a:chOff x="1664401" y="790895"/>
                <a:chExt cx="2026877" cy="3426695"/>
              </a:xfrm>
            </p:grpSpPr>
            <p:sp>
              <p:nvSpPr>
                <p:cNvPr id="199" name="Freeform 198"/>
                <p:cNvSpPr/>
                <p:nvPr/>
              </p:nvSpPr>
              <p:spPr>
                <a:xfrm>
                  <a:off x="1664401" y="790895"/>
                  <a:ext cx="2026876" cy="3426695"/>
                </a:xfrm>
                <a:custGeom>
                  <a:avLst/>
                  <a:gdLst>
                    <a:gd name="connsiteX0" fmla="*/ 991000 w 2026876"/>
                    <a:gd name="connsiteY0" fmla="*/ 0 h 3426695"/>
                    <a:gd name="connsiteX1" fmla="*/ 1887724 w 2026876"/>
                    <a:gd name="connsiteY1" fmla="*/ 2525868 h 3426695"/>
                    <a:gd name="connsiteX2" fmla="*/ 1840977 w 2026876"/>
                    <a:gd name="connsiteY2" fmla="*/ 2658001 h 3426695"/>
                    <a:gd name="connsiteX3" fmla="*/ 1840395 w 2026876"/>
                    <a:gd name="connsiteY3" fmla="*/ 2668057 h 3426695"/>
                    <a:gd name="connsiteX4" fmla="*/ 1602519 w 2026876"/>
                    <a:gd name="connsiteY4" fmla="*/ 3162225 h 3426695"/>
                    <a:gd name="connsiteX5" fmla="*/ 566101 w 2026876"/>
                    <a:gd name="connsiteY5" fmla="*/ 3310422 h 3426695"/>
                    <a:gd name="connsiteX6" fmla="*/ 171903 w 2026876"/>
                    <a:gd name="connsiteY6" fmla="*/ 2761654 h 3426695"/>
                    <a:gd name="connsiteX7" fmla="*/ 161445 w 2026876"/>
                    <a:gd name="connsiteY7" fmla="*/ 2687374 h 3426695"/>
                    <a:gd name="connsiteX8" fmla="*/ 151414 w 2026876"/>
                    <a:gd name="connsiteY8" fmla="*/ 2687374 h 3426695"/>
                    <a:gd name="connsiteX9" fmla="*/ 991000 w 2026876"/>
                    <a:gd name="connsiteY9" fmla="*/ 0 h 342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6876" h="3426695">
                      <a:moveTo>
                        <a:pt x="991000" y="0"/>
                      </a:moveTo>
                      <a:cubicBezTo>
                        <a:pt x="1262116" y="867798"/>
                        <a:pt x="2422580" y="908658"/>
                        <a:pt x="1887724" y="2525868"/>
                      </a:cubicBezTo>
                      <a:lnTo>
                        <a:pt x="1840977" y="2658001"/>
                      </a:lnTo>
                      <a:lnTo>
                        <a:pt x="1840395" y="2668057"/>
                      </a:lnTo>
                      <a:cubicBezTo>
                        <a:pt x="1815758" y="2849545"/>
                        <a:pt x="1735171" y="3023802"/>
                        <a:pt x="1602519" y="3162225"/>
                      </a:cubicBezTo>
                      <a:cubicBezTo>
                        <a:pt x="1328299" y="3448373"/>
                        <a:pt x="900967" y="3509477"/>
                        <a:pt x="566101" y="3310422"/>
                      </a:cubicBezTo>
                      <a:cubicBezTo>
                        <a:pt x="360761" y="3188362"/>
                        <a:pt x="222218" y="2987428"/>
                        <a:pt x="171903" y="2761654"/>
                      </a:cubicBezTo>
                      <a:lnTo>
                        <a:pt x="161445" y="2687374"/>
                      </a:lnTo>
                      <a:lnTo>
                        <a:pt x="151414" y="2687374"/>
                      </a:lnTo>
                      <a:cubicBezTo>
                        <a:pt x="-399996" y="943686"/>
                        <a:pt x="711138" y="895791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1664401" y="790895"/>
                  <a:ext cx="2026877" cy="2492502"/>
                </a:xfrm>
                <a:custGeom>
                  <a:avLst/>
                  <a:gdLst>
                    <a:gd name="connsiteX0" fmla="*/ 991000 w 2026877"/>
                    <a:gd name="connsiteY0" fmla="*/ 0 h 2492502"/>
                    <a:gd name="connsiteX1" fmla="*/ 2024129 w 2026877"/>
                    <a:gd name="connsiteY1" fmla="*/ 1874088 h 2492502"/>
                    <a:gd name="connsiteX2" fmla="*/ 2022511 w 2026877"/>
                    <a:gd name="connsiteY2" fmla="*/ 1892155 h 2492502"/>
                    <a:gd name="connsiteX3" fmla="*/ 1951293 w 2026877"/>
                    <a:gd name="connsiteY3" fmla="*/ 1991506 h 2492502"/>
                    <a:gd name="connsiteX4" fmla="*/ 1013438 w 2026877"/>
                    <a:gd name="connsiteY4" fmla="*/ 2492502 h 2492502"/>
                    <a:gd name="connsiteX5" fmla="*/ 75584 w 2026877"/>
                    <a:gd name="connsiteY5" fmla="*/ 1991506 h 2492502"/>
                    <a:gd name="connsiteX6" fmla="*/ 971 w 2026877"/>
                    <a:gd name="connsiteY6" fmla="*/ 1887420 h 2492502"/>
                    <a:gd name="connsiteX7" fmla="*/ 154 w 2026877"/>
                    <a:gd name="connsiteY7" fmla="*/ 1868635 h 2492502"/>
                    <a:gd name="connsiteX8" fmla="*/ 991000 w 2026877"/>
                    <a:gd name="connsiteY8" fmla="*/ 0 h 249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26877" h="2492502">
                      <a:moveTo>
                        <a:pt x="991000" y="0"/>
                      </a:moveTo>
                      <a:cubicBezTo>
                        <a:pt x="1219754" y="732205"/>
                        <a:pt x="2081648" y="875700"/>
                        <a:pt x="2024129" y="1874088"/>
                      </a:cubicBezTo>
                      <a:lnTo>
                        <a:pt x="2022511" y="1892155"/>
                      </a:lnTo>
                      <a:lnTo>
                        <a:pt x="1951293" y="1991506"/>
                      </a:lnTo>
                      <a:cubicBezTo>
                        <a:pt x="1694719" y="2304910"/>
                        <a:pt x="1368523" y="2492502"/>
                        <a:pt x="1013438" y="2492502"/>
                      </a:cubicBezTo>
                      <a:cubicBezTo>
                        <a:pt x="658354" y="2492502"/>
                        <a:pt x="332158" y="2304910"/>
                        <a:pt x="75584" y="1991506"/>
                      </a:cubicBezTo>
                      <a:lnTo>
                        <a:pt x="971" y="1887420"/>
                      </a:lnTo>
                      <a:lnTo>
                        <a:pt x="154" y="1868635"/>
                      </a:lnTo>
                      <a:cubicBezTo>
                        <a:pt x="-12545" y="895917"/>
                        <a:pt x="763612" y="727830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A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1762816" y="790895"/>
                  <a:ext cx="1830047" cy="1778595"/>
                </a:xfrm>
                <a:custGeom>
                  <a:avLst/>
                  <a:gdLst>
                    <a:gd name="connsiteX0" fmla="*/ 889275 w 1830047"/>
                    <a:gd name="connsiteY0" fmla="*/ 0 h 1778595"/>
                    <a:gd name="connsiteX1" fmla="*/ 1808800 w 1830047"/>
                    <a:gd name="connsiteY1" fmla="*/ 1244794 h 1778595"/>
                    <a:gd name="connsiteX2" fmla="*/ 1830047 w 1830047"/>
                    <a:gd name="connsiteY2" fmla="*/ 1298383 h 1778595"/>
                    <a:gd name="connsiteX3" fmla="*/ 1687595 w 1830047"/>
                    <a:gd name="connsiteY3" fmla="*/ 1450050 h 1778595"/>
                    <a:gd name="connsiteX4" fmla="*/ 911713 w 1830047"/>
                    <a:gd name="connsiteY4" fmla="*/ 1778595 h 1778595"/>
                    <a:gd name="connsiteX5" fmla="*/ 135832 w 1830047"/>
                    <a:gd name="connsiteY5" fmla="*/ 1450050 h 1778595"/>
                    <a:gd name="connsiteX6" fmla="*/ 0 w 1830047"/>
                    <a:gd name="connsiteY6" fmla="*/ 1305431 h 1778595"/>
                    <a:gd name="connsiteX7" fmla="*/ 71795 w 1830047"/>
                    <a:gd name="connsiteY7" fmla="*/ 1159531 h 1778595"/>
                    <a:gd name="connsiteX8" fmla="*/ 889275 w 1830047"/>
                    <a:gd name="connsiteY8" fmla="*/ 0 h 1778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047" h="1778595">
                      <a:moveTo>
                        <a:pt x="889275" y="0"/>
                      </a:moveTo>
                      <a:cubicBezTo>
                        <a:pt x="1058723" y="542374"/>
                        <a:pt x="1575572" y="761725"/>
                        <a:pt x="1808800" y="1244794"/>
                      </a:cubicBezTo>
                      <a:lnTo>
                        <a:pt x="1830047" y="1298383"/>
                      </a:lnTo>
                      <a:lnTo>
                        <a:pt x="1687595" y="1450050"/>
                      </a:lnTo>
                      <a:cubicBezTo>
                        <a:pt x="1461360" y="1658536"/>
                        <a:pt x="1195781" y="1778595"/>
                        <a:pt x="911713" y="1778595"/>
                      </a:cubicBezTo>
                      <a:cubicBezTo>
                        <a:pt x="627646" y="1778595"/>
                        <a:pt x="362067" y="1658536"/>
                        <a:pt x="135832" y="1450050"/>
                      </a:cubicBezTo>
                      <a:lnTo>
                        <a:pt x="0" y="1305431"/>
                      </a:lnTo>
                      <a:lnTo>
                        <a:pt x="71795" y="1159531"/>
                      </a:lnTo>
                      <a:cubicBezTo>
                        <a:pt x="311411" y="739485"/>
                        <a:pt x="731853" y="503883"/>
                        <a:pt x="889275" y="0"/>
                      </a:cubicBezTo>
                      <a:close/>
                    </a:path>
                  </a:pathLst>
                </a:custGeom>
                <a:solidFill>
                  <a:srgbClr val="00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3" name="Isosceles Triangle 26"/>
            <p:cNvSpPr/>
            <p:nvPr/>
          </p:nvSpPr>
          <p:spPr>
            <a:xfrm rot="17100000" flipH="1">
              <a:off x="3851317" y="3004200"/>
              <a:ext cx="828995" cy="2468880"/>
            </a:xfrm>
            <a:custGeom>
              <a:avLst/>
              <a:gdLst>
                <a:gd name="connsiteX0" fmla="*/ 0 w 498758"/>
                <a:gd name="connsiteY0" fmla="*/ 2194560 h 2194560"/>
                <a:gd name="connsiteX1" fmla="*/ 249379 w 498758"/>
                <a:gd name="connsiteY1" fmla="*/ 0 h 2194560"/>
                <a:gd name="connsiteX2" fmla="*/ 498758 w 498758"/>
                <a:gd name="connsiteY2" fmla="*/ 2194560 h 2194560"/>
                <a:gd name="connsiteX3" fmla="*/ 0 w 498758"/>
                <a:gd name="connsiteY3" fmla="*/ 2194560 h 2194560"/>
                <a:gd name="connsiteX0" fmla="*/ 285008 w 783766"/>
                <a:gd name="connsiteY0" fmla="*/ 2194560 h 2194560"/>
                <a:gd name="connsiteX1" fmla="*/ 534387 w 783766"/>
                <a:gd name="connsiteY1" fmla="*/ 0 h 2194560"/>
                <a:gd name="connsiteX2" fmla="*/ 783766 w 783766"/>
                <a:gd name="connsiteY2" fmla="*/ 2194560 h 2194560"/>
                <a:gd name="connsiteX3" fmla="*/ 285008 w 783766"/>
                <a:gd name="connsiteY3" fmla="*/ 2194560 h 2194560"/>
                <a:gd name="connsiteX0" fmla="*/ 285008 w 783766"/>
                <a:gd name="connsiteY0" fmla="*/ 2194560 h 2194560"/>
                <a:gd name="connsiteX1" fmla="*/ 534387 w 783766"/>
                <a:gd name="connsiteY1" fmla="*/ 0 h 2194560"/>
                <a:gd name="connsiteX2" fmla="*/ 783766 w 783766"/>
                <a:gd name="connsiteY2" fmla="*/ 2194560 h 2194560"/>
                <a:gd name="connsiteX3" fmla="*/ 285008 w 783766"/>
                <a:gd name="connsiteY3" fmla="*/ 2194560 h 2194560"/>
                <a:gd name="connsiteX0" fmla="*/ 555394 w 1054152"/>
                <a:gd name="connsiteY0" fmla="*/ 2194560 h 2194560"/>
                <a:gd name="connsiteX1" fmla="*/ 804773 w 1054152"/>
                <a:gd name="connsiteY1" fmla="*/ 0 h 2194560"/>
                <a:gd name="connsiteX2" fmla="*/ 1054152 w 1054152"/>
                <a:gd name="connsiteY2" fmla="*/ 2194560 h 2194560"/>
                <a:gd name="connsiteX3" fmla="*/ 555394 w 1054152"/>
                <a:gd name="connsiteY3" fmla="*/ 2194560 h 2194560"/>
                <a:gd name="connsiteX0" fmla="*/ 555394 w 1054152"/>
                <a:gd name="connsiteY0" fmla="*/ 2194560 h 2194560"/>
                <a:gd name="connsiteX1" fmla="*/ 804773 w 1054152"/>
                <a:gd name="connsiteY1" fmla="*/ 0 h 2194560"/>
                <a:gd name="connsiteX2" fmla="*/ 1054152 w 1054152"/>
                <a:gd name="connsiteY2" fmla="*/ 2194560 h 2194560"/>
                <a:gd name="connsiteX3" fmla="*/ 555394 w 1054152"/>
                <a:gd name="connsiteY3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152" h="2194560">
                  <a:moveTo>
                    <a:pt x="555394" y="2194560"/>
                  </a:moveTo>
                  <a:cubicBezTo>
                    <a:pt x="-790213" y="1223487"/>
                    <a:pt x="721647" y="731520"/>
                    <a:pt x="804773" y="0"/>
                  </a:cubicBezTo>
                  <a:cubicBezTo>
                    <a:pt x="887899" y="731520"/>
                    <a:pt x="-541183" y="1392796"/>
                    <a:pt x="1054152" y="2194560"/>
                  </a:cubicBezTo>
                  <a:lnTo>
                    <a:pt x="555394" y="2194560"/>
                  </a:lnTo>
                  <a:close/>
                </a:path>
              </a:pathLst>
            </a:custGeom>
            <a:solidFill>
              <a:srgbClr val="A2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26"/>
            <p:cNvSpPr/>
            <p:nvPr/>
          </p:nvSpPr>
          <p:spPr>
            <a:xfrm rot="2700000">
              <a:off x="6851089" y="4576745"/>
              <a:ext cx="783766" cy="2194560"/>
            </a:xfrm>
            <a:custGeom>
              <a:avLst/>
              <a:gdLst>
                <a:gd name="connsiteX0" fmla="*/ 0 w 498758"/>
                <a:gd name="connsiteY0" fmla="*/ 2194560 h 2194560"/>
                <a:gd name="connsiteX1" fmla="*/ 249379 w 498758"/>
                <a:gd name="connsiteY1" fmla="*/ 0 h 2194560"/>
                <a:gd name="connsiteX2" fmla="*/ 498758 w 498758"/>
                <a:gd name="connsiteY2" fmla="*/ 2194560 h 2194560"/>
                <a:gd name="connsiteX3" fmla="*/ 0 w 498758"/>
                <a:gd name="connsiteY3" fmla="*/ 2194560 h 2194560"/>
                <a:gd name="connsiteX0" fmla="*/ 285008 w 783766"/>
                <a:gd name="connsiteY0" fmla="*/ 2194560 h 2194560"/>
                <a:gd name="connsiteX1" fmla="*/ 534387 w 783766"/>
                <a:gd name="connsiteY1" fmla="*/ 0 h 2194560"/>
                <a:gd name="connsiteX2" fmla="*/ 783766 w 783766"/>
                <a:gd name="connsiteY2" fmla="*/ 2194560 h 2194560"/>
                <a:gd name="connsiteX3" fmla="*/ 285008 w 783766"/>
                <a:gd name="connsiteY3" fmla="*/ 2194560 h 2194560"/>
                <a:gd name="connsiteX0" fmla="*/ 285008 w 783766"/>
                <a:gd name="connsiteY0" fmla="*/ 2194560 h 2194560"/>
                <a:gd name="connsiteX1" fmla="*/ 534387 w 783766"/>
                <a:gd name="connsiteY1" fmla="*/ 0 h 2194560"/>
                <a:gd name="connsiteX2" fmla="*/ 783766 w 783766"/>
                <a:gd name="connsiteY2" fmla="*/ 2194560 h 2194560"/>
                <a:gd name="connsiteX3" fmla="*/ 285008 w 783766"/>
                <a:gd name="connsiteY3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766" h="2194560">
                  <a:moveTo>
                    <a:pt x="285008" y="2194560"/>
                  </a:moveTo>
                  <a:cubicBezTo>
                    <a:pt x="-446513" y="1263534"/>
                    <a:pt x="451261" y="731520"/>
                    <a:pt x="534387" y="0"/>
                  </a:cubicBezTo>
                  <a:cubicBezTo>
                    <a:pt x="617513" y="731520"/>
                    <a:pt x="-363389" y="1330036"/>
                    <a:pt x="783766" y="2194560"/>
                  </a:cubicBezTo>
                  <a:lnTo>
                    <a:pt x="285008" y="2194560"/>
                  </a:lnTo>
                  <a:close/>
                </a:path>
              </a:pathLst>
            </a:custGeom>
            <a:solidFill>
              <a:srgbClr val="A2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6921650" y="3283008"/>
              <a:ext cx="2959332" cy="2493818"/>
              <a:chOff x="2078181" y="1213659"/>
              <a:chExt cx="2959332" cy="2493818"/>
            </a:xfrm>
          </p:grpSpPr>
          <p:sp>
            <p:nvSpPr>
              <p:cNvPr id="192" name="24-Point Star 191"/>
              <p:cNvSpPr/>
              <p:nvPr/>
            </p:nvSpPr>
            <p:spPr>
              <a:xfrm>
                <a:off x="2078181" y="1213659"/>
                <a:ext cx="2959332" cy="2493818"/>
              </a:xfrm>
              <a:prstGeom prst="star24">
                <a:avLst>
                  <a:gd name="adj" fmla="val 43524"/>
                </a:avLst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Donut 192"/>
              <p:cNvSpPr/>
              <p:nvPr/>
            </p:nvSpPr>
            <p:spPr>
              <a:xfrm>
                <a:off x="2443942" y="1546167"/>
                <a:ext cx="2211185" cy="1768533"/>
              </a:xfrm>
              <a:prstGeom prst="donut">
                <a:avLst>
                  <a:gd name="adj" fmla="val 11621"/>
                </a:avLst>
              </a:prstGeom>
              <a:solidFill>
                <a:srgbClr val="00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Donut 193"/>
              <p:cNvSpPr/>
              <p:nvPr/>
            </p:nvSpPr>
            <p:spPr>
              <a:xfrm>
                <a:off x="2743200" y="1812175"/>
                <a:ext cx="1612669" cy="1230283"/>
              </a:xfrm>
              <a:prstGeom prst="donut">
                <a:avLst>
                  <a:gd name="adj" fmla="val 11621"/>
                </a:avLst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Donut 194"/>
              <p:cNvSpPr/>
              <p:nvPr/>
            </p:nvSpPr>
            <p:spPr>
              <a:xfrm>
                <a:off x="2992582" y="2061556"/>
                <a:ext cx="1130531" cy="731520"/>
              </a:xfrm>
              <a:prstGeom prst="donut">
                <a:avLst>
                  <a:gd name="adj" fmla="val 20666"/>
                </a:avLst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8-Point Star 195"/>
              <p:cNvSpPr/>
              <p:nvPr/>
            </p:nvSpPr>
            <p:spPr>
              <a:xfrm>
                <a:off x="3258584" y="2244436"/>
                <a:ext cx="640080" cy="332510"/>
              </a:xfrm>
              <a:prstGeom prst="star8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1705494" y="2350219"/>
              <a:ext cx="2959332" cy="2493818"/>
              <a:chOff x="2078181" y="1213659"/>
              <a:chExt cx="2959332" cy="2493818"/>
            </a:xfrm>
          </p:grpSpPr>
          <p:sp>
            <p:nvSpPr>
              <p:cNvPr id="187" name="24-Point Star 186"/>
              <p:cNvSpPr/>
              <p:nvPr/>
            </p:nvSpPr>
            <p:spPr>
              <a:xfrm>
                <a:off x="2078181" y="1213659"/>
                <a:ext cx="2959332" cy="2493818"/>
              </a:xfrm>
              <a:prstGeom prst="star24">
                <a:avLst>
                  <a:gd name="adj" fmla="val 43524"/>
                </a:avLst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Donut 187"/>
              <p:cNvSpPr/>
              <p:nvPr/>
            </p:nvSpPr>
            <p:spPr>
              <a:xfrm>
                <a:off x="2443942" y="1546167"/>
                <a:ext cx="2211185" cy="1768533"/>
              </a:xfrm>
              <a:prstGeom prst="donut">
                <a:avLst>
                  <a:gd name="adj" fmla="val 11621"/>
                </a:avLst>
              </a:prstGeom>
              <a:solidFill>
                <a:srgbClr val="00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Donut 188"/>
              <p:cNvSpPr/>
              <p:nvPr/>
            </p:nvSpPr>
            <p:spPr>
              <a:xfrm>
                <a:off x="2743200" y="1812175"/>
                <a:ext cx="1612669" cy="1230283"/>
              </a:xfrm>
              <a:prstGeom prst="donut">
                <a:avLst>
                  <a:gd name="adj" fmla="val 11621"/>
                </a:avLst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Donut 189"/>
              <p:cNvSpPr/>
              <p:nvPr/>
            </p:nvSpPr>
            <p:spPr>
              <a:xfrm>
                <a:off x="2992582" y="2061556"/>
                <a:ext cx="1130531" cy="731520"/>
              </a:xfrm>
              <a:prstGeom prst="donut">
                <a:avLst>
                  <a:gd name="adj" fmla="val 20666"/>
                </a:avLst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8-Point Star 190"/>
              <p:cNvSpPr/>
              <p:nvPr/>
            </p:nvSpPr>
            <p:spPr>
              <a:xfrm>
                <a:off x="3258584" y="2244436"/>
                <a:ext cx="640080" cy="332510"/>
              </a:xfrm>
              <a:prstGeom prst="star8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7" name="Isosceles Triangle 20"/>
            <p:cNvSpPr/>
            <p:nvPr/>
          </p:nvSpPr>
          <p:spPr>
            <a:xfrm>
              <a:off x="5174938" y="1408130"/>
              <a:ext cx="1842125" cy="5486112"/>
            </a:xfrm>
            <a:custGeom>
              <a:avLst/>
              <a:gdLst>
                <a:gd name="connsiteX0" fmla="*/ 0 w 1060704"/>
                <a:gd name="connsiteY0" fmla="*/ 4600310 h 4600310"/>
                <a:gd name="connsiteX1" fmla="*/ 530352 w 1060704"/>
                <a:gd name="connsiteY1" fmla="*/ 0 h 4600310"/>
                <a:gd name="connsiteX2" fmla="*/ 1060704 w 1060704"/>
                <a:gd name="connsiteY2" fmla="*/ 4600310 h 4600310"/>
                <a:gd name="connsiteX3" fmla="*/ 0 w 1060704"/>
                <a:gd name="connsiteY3" fmla="*/ 4600310 h 4600310"/>
                <a:gd name="connsiteX0" fmla="*/ 0 w 1060704"/>
                <a:gd name="connsiteY0" fmla="*/ 4600310 h 4600310"/>
                <a:gd name="connsiteX1" fmla="*/ 530352 w 1060704"/>
                <a:gd name="connsiteY1" fmla="*/ 0 h 4600310"/>
                <a:gd name="connsiteX2" fmla="*/ 1060704 w 1060704"/>
                <a:gd name="connsiteY2" fmla="*/ 4600310 h 4600310"/>
                <a:gd name="connsiteX3" fmla="*/ 0 w 1060704"/>
                <a:gd name="connsiteY3" fmla="*/ 4600310 h 4600310"/>
                <a:gd name="connsiteX0" fmla="*/ 380716 w 1441420"/>
                <a:gd name="connsiteY0" fmla="*/ 4600310 h 4600310"/>
                <a:gd name="connsiteX1" fmla="*/ 911068 w 1441420"/>
                <a:gd name="connsiteY1" fmla="*/ 0 h 4600310"/>
                <a:gd name="connsiteX2" fmla="*/ 1441420 w 1441420"/>
                <a:gd name="connsiteY2" fmla="*/ 4600310 h 4600310"/>
                <a:gd name="connsiteX3" fmla="*/ 380716 w 1441420"/>
                <a:gd name="connsiteY3" fmla="*/ 4600310 h 4600310"/>
                <a:gd name="connsiteX0" fmla="*/ 380716 w 1441420"/>
                <a:gd name="connsiteY0" fmla="*/ 4600310 h 4600310"/>
                <a:gd name="connsiteX1" fmla="*/ 911068 w 1441420"/>
                <a:gd name="connsiteY1" fmla="*/ 0 h 4600310"/>
                <a:gd name="connsiteX2" fmla="*/ 1441420 w 1441420"/>
                <a:gd name="connsiteY2" fmla="*/ 4600310 h 4600310"/>
                <a:gd name="connsiteX3" fmla="*/ 380716 w 1441420"/>
                <a:gd name="connsiteY3" fmla="*/ 4600310 h 4600310"/>
                <a:gd name="connsiteX0" fmla="*/ 2141613 w 3202317"/>
                <a:gd name="connsiteY0" fmla="*/ 4600310 h 4600310"/>
                <a:gd name="connsiteX1" fmla="*/ 2671965 w 3202317"/>
                <a:gd name="connsiteY1" fmla="*/ 0 h 4600310"/>
                <a:gd name="connsiteX2" fmla="*/ 3202317 w 3202317"/>
                <a:gd name="connsiteY2" fmla="*/ 4600310 h 4600310"/>
                <a:gd name="connsiteX3" fmla="*/ 2141613 w 3202317"/>
                <a:gd name="connsiteY3" fmla="*/ 4600310 h 4600310"/>
                <a:gd name="connsiteX0" fmla="*/ 2141613 w 3202317"/>
                <a:gd name="connsiteY0" fmla="*/ 4600310 h 4600310"/>
                <a:gd name="connsiteX1" fmla="*/ 2671965 w 3202317"/>
                <a:gd name="connsiteY1" fmla="*/ 0 h 4600310"/>
                <a:gd name="connsiteX2" fmla="*/ 3202317 w 3202317"/>
                <a:gd name="connsiteY2" fmla="*/ 4600310 h 4600310"/>
                <a:gd name="connsiteX3" fmla="*/ 2141613 w 3202317"/>
                <a:gd name="connsiteY3" fmla="*/ 4600310 h 4600310"/>
                <a:gd name="connsiteX0" fmla="*/ 2595538 w 3656242"/>
                <a:gd name="connsiteY0" fmla="*/ 4600310 h 4600310"/>
                <a:gd name="connsiteX1" fmla="*/ 3125890 w 3656242"/>
                <a:gd name="connsiteY1" fmla="*/ 0 h 4600310"/>
                <a:gd name="connsiteX2" fmla="*/ 3656242 w 3656242"/>
                <a:gd name="connsiteY2" fmla="*/ 4600310 h 4600310"/>
                <a:gd name="connsiteX3" fmla="*/ 2595538 w 3656242"/>
                <a:gd name="connsiteY3" fmla="*/ 4600310 h 4600310"/>
                <a:gd name="connsiteX0" fmla="*/ 2595538 w 3656242"/>
                <a:gd name="connsiteY0" fmla="*/ 4600310 h 4600310"/>
                <a:gd name="connsiteX1" fmla="*/ 3125890 w 3656242"/>
                <a:gd name="connsiteY1" fmla="*/ 0 h 4600310"/>
                <a:gd name="connsiteX2" fmla="*/ 3656242 w 3656242"/>
                <a:gd name="connsiteY2" fmla="*/ 4600310 h 4600310"/>
                <a:gd name="connsiteX3" fmla="*/ 2595538 w 3656242"/>
                <a:gd name="connsiteY3" fmla="*/ 4600310 h 46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6242" h="4600310">
                  <a:moveTo>
                    <a:pt x="2595538" y="4600310"/>
                  </a:moveTo>
                  <a:cubicBezTo>
                    <a:pt x="-3457053" y="1984230"/>
                    <a:pt x="2949106" y="1533437"/>
                    <a:pt x="3125890" y="0"/>
                  </a:cubicBezTo>
                  <a:cubicBezTo>
                    <a:pt x="3302674" y="1533437"/>
                    <a:pt x="-3066051" y="2165463"/>
                    <a:pt x="3656242" y="4600310"/>
                  </a:cubicBezTo>
                  <a:lnTo>
                    <a:pt x="2595538" y="4600310"/>
                  </a:lnTo>
                  <a:close/>
                </a:path>
              </a:pathLst>
            </a:custGeom>
            <a:solidFill>
              <a:srgbClr val="A25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546" y="5629859"/>
              <a:ext cx="4084674" cy="1244131"/>
            </a:xfrm>
            <a:prstGeom prst="rect">
              <a:avLst/>
            </a:prstGeom>
          </p:spPr>
        </p:pic>
        <p:grpSp>
          <p:nvGrpSpPr>
            <p:cNvPr id="169" name="Group 168"/>
            <p:cNvGrpSpPr/>
            <p:nvPr/>
          </p:nvGrpSpPr>
          <p:grpSpPr>
            <a:xfrm rot="5400000">
              <a:off x="6777339" y="1443992"/>
              <a:ext cx="1083570" cy="1722366"/>
              <a:chOff x="1847281" y="491637"/>
              <a:chExt cx="2026877" cy="4469449"/>
            </a:xfrm>
          </p:grpSpPr>
          <p:sp>
            <p:nvSpPr>
              <p:cNvPr id="182" name="Rounded Rectangle 181"/>
              <p:cNvSpPr/>
              <p:nvPr/>
            </p:nvSpPr>
            <p:spPr>
              <a:xfrm>
                <a:off x="2752653" y="3589486"/>
                <a:ext cx="216131" cy="1371600"/>
              </a:xfrm>
              <a:prstGeom prst="roundRect">
                <a:avLst>
                  <a:gd name="adj" fmla="val 50000"/>
                </a:avLst>
              </a:prstGeom>
              <a:solidFill>
                <a:srgbClr val="A25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1847281" y="491637"/>
                <a:ext cx="2026877" cy="3426695"/>
                <a:chOff x="1664401" y="790895"/>
                <a:chExt cx="2026877" cy="3426695"/>
              </a:xfrm>
            </p:grpSpPr>
            <p:sp>
              <p:nvSpPr>
                <p:cNvPr id="184" name="Freeform 183"/>
                <p:cNvSpPr/>
                <p:nvPr/>
              </p:nvSpPr>
              <p:spPr>
                <a:xfrm>
                  <a:off x="1664401" y="790895"/>
                  <a:ext cx="2026876" cy="3426695"/>
                </a:xfrm>
                <a:custGeom>
                  <a:avLst/>
                  <a:gdLst>
                    <a:gd name="connsiteX0" fmla="*/ 991000 w 2026876"/>
                    <a:gd name="connsiteY0" fmla="*/ 0 h 3426695"/>
                    <a:gd name="connsiteX1" fmla="*/ 1887724 w 2026876"/>
                    <a:gd name="connsiteY1" fmla="*/ 2525868 h 3426695"/>
                    <a:gd name="connsiteX2" fmla="*/ 1840977 w 2026876"/>
                    <a:gd name="connsiteY2" fmla="*/ 2658001 h 3426695"/>
                    <a:gd name="connsiteX3" fmla="*/ 1840395 w 2026876"/>
                    <a:gd name="connsiteY3" fmla="*/ 2668057 h 3426695"/>
                    <a:gd name="connsiteX4" fmla="*/ 1602519 w 2026876"/>
                    <a:gd name="connsiteY4" fmla="*/ 3162225 h 3426695"/>
                    <a:gd name="connsiteX5" fmla="*/ 566101 w 2026876"/>
                    <a:gd name="connsiteY5" fmla="*/ 3310422 h 3426695"/>
                    <a:gd name="connsiteX6" fmla="*/ 171903 w 2026876"/>
                    <a:gd name="connsiteY6" fmla="*/ 2761654 h 3426695"/>
                    <a:gd name="connsiteX7" fmla="*/ 161445 w 2026876"/>
                    <a:gd name="connsiteY7" fmla="*/ 2687374 h 3426695"/>
                    <a:gd name="connsiteX8" fmla="*/ 151414 w 2026876"/>
                    <a:gd name="connsiteY8" fmla="*/ 2687374 h 3426695"/>
                    <a:gd name="connsiteX9" fmla="*/ 991000 w 2026876"/>
                    <a:gd name="connsiteY9" fmla="*/ 0 h 342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6876" h="3426695">
                      <a:moveTo>
                        <a:pt x="991000" y="0"/>
                      </a:moveTo>
                      <a:cubicBezTo>
                        <a:pt x="1262116" y="867798"/>
                        <a:pt x="2422580" y="908658"/>
                        <a:pt x="1887724" y="2525868"/>
                      </a:cubicBezTo>
                      <a:lnTo>
                        <a:pt x="1840977" y="2658001"/>
                      </a:lnTo>
                      <a:lnTo>
                        <a:pt x="1840395" y="2668057"/>
                      </a:lnTo>
                      <a:cubicBezTo>
                        <a:pt x="1815758" y="2849545"/>
                        <a:pt x="1735171" y="3023802"/>
                        <a:pt x="1602519" y="3162225"/>
                      </a:cubicBezTo>
                      <a:cubicBezTo>
                        <a:pt x="1328299" y="3448373"/>
                        <a:pt x="900967" y="3509477"/>
                        <a:pt x="566101" y="3310422"/>
                      </a:cubicBezTo>
                      <a:cubicBezTo>
                        <a:pt x="360761" y="3188362"/>
                        <a:pt x="222218" y="2987428"/>
                        <a:pt x="171903" y="2761654"/>
                      </a:cubicBezTo>
                      <a:lnTo>
                        <a:pt x="161445" y="2687374"/>
                      </a:lnTo>
                      <a:lnTo>
                        <a:pt x="151414" y="2687374"/>
                      </a:lnTo>
                      <a:cubicBezTo>
                        <a:pt x="-399996" y="943686"/>
                        <a:pt x="711138" y="895791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1664401" y="790896"/>
                  <a:ext cx="2026877" cy="2492502"/>
                </a:xfrm>
                <a:custGeom>
                  <a:avLst/>
                  <a:gdLst>
                    <a:gd name="connsiteX0" fmla="*/ 991000 w 2026877"/>
                    <a:gd name="connsiteY0" fmla="*/ 0 h 2492502"/>
                    <a:gd name="connsiteX1" fmla="*/ 2024129 w 2026877"/>
                    <a:gd name="connsiteY1" fmla="*/ 1874088 h 2492502"/>
                    <a:gd name="connsiteX2" fmla="*/ 2022511 w 2026877"/>
                    <a:gd name="connsiteY2" fmla="*/ 1892155 h 2492502"/>
                    <a:gd name="connsiteX3" fmla="*/ 1951293 w 2026877"/>
                    <a:gd name="connsiteY3" fmla="*/ 1991506 h 2492502"/>
                    <a:gd name="connsiteX4" fmla="*/ 1013438 w 2026877"/>
                    <a:gd name="connsiteY4" fmla="*/ 2492502 h 2492502"/>
                    <a:gd name="connsiteX5" fmla="*/ 75584 w 2026877"/>
                    <a:gd name="connsiteY5" fmla="*/ 1991506 h 2492502"/>
                    <a:gd name="connsiteX6" fmla="*/ 971 w 2026877"/>
                    <a:gd name="connsiteY6" fmla="*/ 1887420 h 2492502"/>
                    <a:gd name="connsiteX7" fmla="*/ 154 w 2026877"/>
                    <a:gd name="connsiteY7" fmla="*/ 1868635 h 2492502"/>
                    <a:gd name="connsiteX8" fmla="*/ 991000 w 2026877"/>
                    <a:gd name="connsiteY8" fmla="*/ 0 h 249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26877" h="2492502">
                      <a:moveTo>
                        <a:pt x="991000" y="0"/>
                      </a:moveTo>
                      <a:cubicBezTo>
                        <a:pt x="1219754" y="732205"/>
                        <a:pt x="2081648" y="875700"/>
                        <a:pt x="2024129" y="1874088"/>
                      </a:cubicBezTo>
                      <a:lnTo>
                        <a:pt x="2022511" y="1892155"/>
                      </a:lnTo>
                      <a:lnTo>
                        <a:pt x="1951293" y="1991506"/>
                      </a:lnTo>
                      <a:cubicBezTo>
                        <a:pt x="1694719" y="2304910"/>
                        <a:pt x="1368523" y="2492502"/>
                        <a:pt x="1013438" y="2492502"/>
                      </a:cubicBezTo>
                      <a:cubicBezTo>
                        <a:pt x="658354" y="2492502"/>
                        <a:pt x="332158" y="2304910"/>
                        <a:pt x="75584" y="1991506"/>
                      </a:cubicBezTo>
                      <a:lnTo>
                        <a:pt x="971" y="1887420"/>
                      </a:lnTo>
                      <a:lnTo>
                        <a:pt x="154" y="1868635"/>
                      </a:lnTo>
                      <a:cubicBezTo>
                        <a:pt x="-12545" y="895917"/>
                        <a:pt x="763612" y="727830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A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1762816" y="790895"/>
                  <a:ext cx="1830047" cy="1778595"/>
                </a:xfrm>
                <a:custGeom>
                  <a:avLst/>
                  <a:gdLst>
                    <a:gd name="connsiteX0" fmla="*/ 889275 w 1830047"/>
                    <a:gd name="connsiteY0" fmla="*/ 0 h 1778595"/>
                    <a:gd name="connsiteX1" fmla="*/ 1808800 w 1830047"/>
                    <a:gd name="connsiteY1" fmla="*/ 1244794 h 1778595"/>
                    <a:gd name="connsiteX2" fmla="*/ 1830047 w 1830047"/>
                    <a:gd name="connsiteY2" fmla="*/ 1298383 h 1778595"/>
                    <a:gd name="connsiteX3" fmla="*/ 1687595 w 1830047"/>
                    <a:gd name="connsiteY3" fmla="*/ 1450050 h 1778595"/>
                    <a:gd name="connsiteX4" fmla="*/ 911713 w 1830047"/>
                    <a:gd name="connsiteY4" fmla="*/ 1778595 h 1778595"/>
                    <a:gd name="connsiteX5" fmla="*/ 135832 w 1830047"/>
                    <a:gd name="connsiteY5" fmla="*/ 1450050 h 1778595"/>
                    <a:gd name="connsiteX6" fmla="*/ 0 w 1830047"/>
                    <a:gd name="connsiteY6" fmla="*/ 1305431 h 1778595"/>
                    <a:gd name="connsiteX7" fmla="*/ 71795 w 1830047"/>
                    <a:gd name="connsiteY7" fmla="*/ 1159531 h 1778595"/>
                    <a:gd name="connsiteX8" fmla="*/ 889275 w 1830047"/>
                    <a:gd name="connsiteY8" fmla="*/ 0 h 1778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047" h="1778595">
                      <a:moveTo>
                        <a:pt x="889275" y="0"/>
                      </a:moveTo>
                      <a:cubicBezTo>
                        <a:pt x="1058723" y="542374"/>
                        <a:pt x="1575572" y="761725"/>
                        <a:pt x="1808800" y="1244794"/>
                      </a:cubicBezTo>
                      <a:lnTo>
                        <a:pt x="1830047" y="1298383"/>
                      </a:lnTo>
                      <a:lnTo>
                        <a:pt x="1687595" y="1450050"/>
                      </a:lnTo>
                      <a:cubicBezTo>
                        <a:pt x="1461360" y="1658536"/>
                        <a:pt x="1195781" y="1778595"/>
                        <a:pt x="911713" y="1778595"/>
                      </a:cubicBezTo>
                      <a:cubicBezTo>
                        <a:pt x="627646" y="1778595"/>
                        <a:pt x="362067" y="1658536"/>
                        <a:pt x="135832" y="1450050"/>
                      </a:cubicBezTo>
                      <a:lnTo>
                        <a:pt x="0" y="1305431"/>
                      </a:lnTo>
                      <a:lnTo>
                        <a:pt x="71795" y="1159531"/>
                      </a:lnTo>
                      <a:cubicBezTo>
                        <a:pt x="311411" y="739485"/>
                        <a:pt x="731853" y="503883"/>
                        <a:pt x="889275" y="0"/>
                      </a:cubicBezTo>
                      <a:close/>
                    </a:path>
                  </a:pathLst>
                </a:custGeom>
                <a:solidFill>
                  <a:srgbClr val="00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/>
            <p:cNvGrpSpPr/>
            <p:nvPr/>
          </p:nvGrpSpPr>
          <p:grpSpPr>
            <a:xfrm rot="18900000" flipH="1">
              <a:off x="4905573" y="967299"/>
              <a:ext cx="1351042" cy="2060443"/>
              <a:chOff x="1847281" y="491637"/>
              <a:chExt cx="2026877" cy="4469449"/>
            </a:xfrm>
          </p:grpSpPr>
          <p:sp>
            <p:nvSpPr>
              <p:cNvPr id="177" name="Rounded Rectangle 176"/>
              <p:cNvSpPr/>
              <p:nvPr/>
            </p:nvSpPr>
            <p:spPr>
              <a:xfrm>
                <a:off x="2752653" y="3589486"/>
                <a:ext cx="216131" cy="1371600"/>
              </a:xfrm>
              <a:prstGeom prst="roundRect">
                <a:avLst>
                  <a:gd name="adj" fmla="val 50000"/>
                </a:avLst>
              </a:prstGeom>
              <a:solidFill>
                <a:srgbClr val="A25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1847281" y="491637"/>
                <a:ext cx="2026877" cy="3426695"/>
                <a:chOff x="1664401" y="790895"/>
                <a:chExt cx="2026877" cy="3426695"/>
              </a:xfrm>
            </p:grpSpPr>
            <p:sp>
              <p:nvSpPr>
                <p:cNvPr id="179" name="Freeform 178"/>
                <p:cNvSpPr/>
                <p:nvPr/>
              </p:nvSpPr>
              <p:spPr>
                <a:xfrm>
                  <a:off x="1664401" y="790895"/>
                  <a:ext cx="2026876" cy="3426695"/>
                </a:xfrm>
                <a:custGeom>
                  <a:avLst/>
                  <a:gdLst>
                    <a:gd name="connsiteX0" fmla="*/ 991000 w 2026876"/>
                    <a:gd name="connsiteY0" fmla="*/ 0 h 3426695"/>
                    <a:gd name="connsiteX1" fmla="*/ 1887724 w 2026876"/>
                    <a:gd name="connsiteY1" fmla="*/ 2525868 h 3426695"/>
                    <a:gd name="connsiteX2" fmla="*/ 1840977 w 2026876"/>
                    <a:gd name="connsiteY2" fmla="*/ 2658001 h 3426695"/>
                    <a:gd name="connsiteX3" fmla="*/ 1840395 w 2026876"/>
                    <a:gd name="connsiteY3" fmla="*/ 2668057 h 3426695"/>
                    <a:gd name="connsiteX4" fmla="*/ 1602519 w 2026876"/>
                    <a:gd name="connsiteY4" fmla="*/ 3162225 h 3426695"/>
                    <a:gd name="connsiteX5" fmla="*/ 566101 w 2026876"/>
                    <a:gd name="connsiteY5" fmla="*/ 3310422 h 3426695"/>
                    <a:gd name="connsiteX6" fmla="*/ 171903 w 2026876"/>
                    <a:gd name="connsiteY6" fmla="*/ 2761654 h 3426695"/>
                    <a:gd name="connsiteX7" fmla="*/ 161445 w 2026876"/>
                    <a:gd name="connsiteY7" fmla="*/ 2687374 h 3426695"/>
                    <a:gd name="connsiteX8" fmla="*/ 151414 w 2026876"/>
                    <a:gd name="connsiteY8" fmla="*/ 2687374 h 3426695"/>
                    <a:gd name="connsiteX9" fmla="*/ 991000 w 2026876"/>
                    <a:gd name="connsiteY9" fmla="*/ 0 h 342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6876" h="3426695">
                      <a:moveTo>
                        <a:pt x="991000" y="0"/>
                      </a:moveTo>
                      <a:cubicBezTo>
                        <a:pt x="1262116" y="867798"/>
                        <a:pt x="2422580" y="908658"/>
                        <a:pt x="1887724" y="2525868"/>
                      </a:cubicBezTo>
                      <a:lnTo>
                        <a:pt x="1840977" y="2658001"/>
                      </a:lnTo>
                      <a:lnTo>
                        <a:pt x="1840395" y="2668057"/>
                      </a:lnTo>
                      <a:cubicBezTo>
                        <a:pt x="1815758" y="2849545"/>
                        <a:pt x="1735171" y="3023802"/>
                        <a:pt x="1602519" y="3162225"/>
                      </a:cubicBezTo>
                      <a:cubicBezTo>
                        <a:pt x="1328299" y="3448373"/>
                        <a:pt x="900967" y="3509477"/>
                        <a:pt x="566101" y="3310422"/>
                      </a:cubicBezTo>
                      <a:cubicBezTo>
                        <a:pt x="360761" y="3188362"/>
                        <a:pt x="222218" y="2987428"/>
                        <a:pt x="171903" y="2761654"/>
                      </a:cubicBezTo>
                      <a:lnTo>
                        <a:pt x="161445" y="2687374"/>
                      </a:lnTo>
                      <a:lnTo>
                        <a:pt x="151414" y="2687374"/>
                      </a:lnTo>
                      <a:cubicBezTo>
                        <a:pt x="-399996" y="943686"/>
                        <a:pt x="711138" y="895791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1664401" y="790896"/>
                  <a:ext cx="2026877" cy="2492502"/>
                </a:xfrm>
                <a:custGeom>
                  <a:avLst/>
                  <a:gdLst>
                    <a:gd name="connsiteX0" fmla="*/ 991000 w 2026877"/>
                    <a:gd name="connsiteY0" fmla="*/ 0 h 2492502"/>
                    <a:gd name="connsiteX1" fmla="*/ 2024129 w 2026877"/>
                    <a:gd name="connsiteY1" fmla="*/ 1874088 h 2492502"/>
                    <a:gd name="connsiteX2" fmla="*/ 2022511 w 2026877"/>
                    <a:gd name="connsiteY2" fmla="*/ 1892155 h 2492502"/>
                    <a:gd name="connsiteX3" fmla="*/ 1951293 w 2026877"/>
                    <a:gd name="connsiteY3" fmla="*/ 1991506 h 2492502"/>
                    <a:gd name="connsiteX4" fmla="*/ 1013438 w 2026877"/>
                    <a:gd name="connsiteY4" fmla="*/ 2492502 h 2492502"/>
                    <a:gd name="connsiteX5" fmla="*/ 75584 w 2026877"/>
                    <a:gd name="connsiteY5" fmla="*/ 1991506 h 2492502"/>
                    <a:gd name="connsiteX6" fmla="*/ 971 w 2026877"/>
                    <a:gd name="connsiteY6" fmla="*/ 1887420 h 2492502"/>
                    <a:gd name="connsiteX7" fmla="*/ 154 w 2026877"/>
                    <a:gd name="connsiteY7" fmla="*/ 1868635 h 2492502"/>
                    <a:gd name="connsiteX8" fmla="*/ 991000 w 2026877"/>
                    <a:gd name="connsiteY8" fmla="*/ 0 h 249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26877" h="2492502">
                      <a:moveTo>
                        <a:pt x="991000" y="0"/>
                      </a:moveTo>
                      <a:cubicBezTo>
                        <a:pt x="1219754" y="732205"/>
                        <a:pt x="2081648" y="875700"/>
                        <a:pt x="2024129" y="1874088"/>
                      </a:cubicBezTo>
                      <a:lnTo>
                        <a:pt x="2022511" y="1892155"/>
                      </a:lnTo>
                      <a:lnTo>
                        <a:pt x="1951293" y="1991506"/>
                      </a:lnTo>
                      <a:cubicBezTo>
                        <a:pt x="1694719" y="2304910"/>
                        <a:pt x="1368523" y="2492502"/>
                        <a:pt x="1013438" y="2492502"/>
                      </a:cubicBezTo>
                      <a:cubicBezTo>
                        <a:pt x="658354" y="2492502"/>
                        <a:pt x="332158" y="2304910"/>
                        <a:pt x="75584" y="1991506"/>
                      </a:cubicBezTo>
                      <a:lnTo>
                        <a:pt x="971" y="1887420"/>
                      </a:lnTo>
                      <a:lnTo>
                        <a:pt x="154" y="1868635"/>
                      </a:lnTo>
                      <a:cubicBezTo>
                        <a:pt x="-12545" y="895917"/>
                        <a:pt x="763612" y="727830"/>
                        <a:pt x="991000" y="0"/>
                      </a:cubicBezTo>
                      <a:close/>
                    </a:path>
                  </a:pathLst>
                </a:custGeom>
                <a:solidFill>
                  <a:srgbClr val="00A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1762816" y="790895"/>
                  <a:ext cx="1830047" cy="1778595"/>
                </a:xfrm>
                <a:custGeom>
                  <a:avLst/>
                  <a:gdLst>
                    <a:gd name="connsiteX0" fmla="*/ 889275 w 1830047"/>
                    <a:gd name="connsiteY0" fmla="*/ 0 h 1778595"/>
                    <a:gd name="connsiteX1" fmla="*/ 1808800 w 1830047"/>
                    <a:gd name="connsiteY1" fmla="*/ 1244794 h 1778595"/>
                    <a:gd name="connsiteX2" fmla="*/ 1830047 w 1830047"/>
                    <a:gd name="connsiteY2" fmla="*/ 1298383 h 1778595"/>
                    <a:gd name="connsiteX3" fmla="*/ 1687595 w 1830047"/>
                    <a:gd name="connsiteY3" fmla="*/ 1450050 h 1778595"/>
                    <a:gd name="connsiteX4" fmla="*/ 911713 w 1830047"/>
                    <a:gd name="connsiteY4" fmla="*/ 1778595 h 1778595"/>
                    <a:gd name="connsiteX5" fmla="*/ 135832 w 1830047"/>
                    <a:gd name="connsiteY5" fmla="*/ 1450050 h 1778595"/>
                    <a:gd name="connsiteX6" fmla="*/ 0 w 1830047"/>
                    <a:gd name="connsiteY6" fmla="*/ 1305431 h 1778595"/>
                    <a:gd name="connsiteX7" fmla="*/ 71795 w 1830047"/>
                    <a:gd name="connsiteY7" fmla="*/ 1159531 h 1778595"/>
                    <a:gd name="connsiteX8" fmla="*/ 889275 w 1830047"/>
                    <a:gd name="connsiteY8" fmla="*/ 0 h 1778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0047" h="1778595">
                      <a:moveTo>
                        <a:pt x="889275" y="0"/>
                      </a:moveTo>
                      <a:cubicBezTo>
                        <a:pt x="1058723" y="542374"/>
                        <a:pt x="1575572" y="761725"/>
                        <a:pt x="1808800" y="1244794"/>
                      </a:cubicBezTo>
                      <a:lnTo>
                        <a:pt x="1830047" y="1298383"/>
                      </a:lnTo>
                      <a:lnTo>
                        <a:pt x="1687595" y="1450050"/>
                      </a:lnTo>
                      <a:cubicBezTo>
                        <a:pt x="1461360" y="1658536"/>
                        <a:pt x="1195781" y="1778595"/>
                        <a:pt x="911713" y="1778595"/>
                      </a:cubicBezTo>
                      <a:cubicBezTo>
                        <a:pt x="627646" y="1778595"/>
                        <a:pt x="362067" y="1658536"/>
                        <a:pt x="135832" y="1450050"/>
                      </a:cubicBezTo>
                      <a:lnTo>
                        <a:pt x="0" y="1305431"/>
                      </a:lnTo>
                      <a:lnTo>
                        <a:pt x="71795" y="1159531"/>
                      </a:lnTo>
                      <a:cubicBezTo>
                        <a:pt x="311411" y="739485"/>
                        <a:pt x="731853" y="503883"/>
                        <a:pt x="889275" y="0"/>
                      </a:cubicBezTo>
                      <a:close/>
                    </a:path>
                  </a:pathLst>
                </a:custGeom>
                <a:solidFill>
                  <a:srgbClr val="00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/>
            <p:cNvGrpSpPr/>
            <p:nvPr/>
          </p:nvGrpSpPr>
          <p:grpSpPr>
            <a:xfrm>
              <a:off x="5418218" y="380400"/>
              <a:ext cx="2443942" cy="1795549"/>
              <a:chOff x="2078181" y="1213659"/>
              <a:chExt cx="2959332" cy="2493818"/>
            </a:xfrm>
          </p:grpSpPr>
          <p:sp>
            <p:nvSpPr>
              <p:cNvPr id="172" name="24-Point Star 171"/>
              <p:cNvSpPr/>
              <p:nvPr/>
            </p:nvSpPr>
            <p:spPr>
              <a:xfrm>
                <a:off x="2078181" y="1213659"/>
                <a:ext cx="2959332" cy="2493818"/>
              </a:xfrm>
              <a:prstGeom prst="star24">
                <a:avLst>
                  <a:gd name="adj" fmla="val 43524"/>
                </a:avLst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Donut 172"/>
              <p:cNvSpPr/>
              <p:nvPr/>
            </p:nvSpPr>
            <p:spPr>
              <a:xfrm>
                <a:off x="2443942" y="1546167"/>
                <a:ext cx="2211185" cy="1768533"/>
              </a:xfrm>
              <a:prstGeom prst="donut">
                <a:avLst>
                  <a:gd name="adj" fmla="val 11621"/>
                </a:avLst>
              </a:prstGeom>
              <a:solidFill>
                <a:srgbClr val="00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Donut 173"/>
              <p:cNvSpPr/>
              <p:nvPr/>
            </p:nvSpPr>
            <p:spPr>
              <a:xfrm>
                <a:off x="2743200" y="1812175"/>
                <a:ext cx="1612669" cy="1230283"/>
              </a:xfrm>
              <a:prstGeom prst="donut">
                <a:avLst>
                  <a:gd name="adj" fmla="val 11621"/>
                </a:avLst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Donut 174"/>
              <p:cNvSpPr/>
              <p:nvPr/>
            </p:nvSpPr>
            <p:spPr>
              <a:xfrm>
                <a:off x="2992582" y="2061556"/>
                <a:ext cx="1130531" cy="731520"/>
              </a:xfrm>
              <a:prstGeom prst="donut">
                <a:avLst>
                  <a:gd name="adj" fmla="val 20666"/>
                </a:avLst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8-Point Star 175"/>
              <p:cNvSpPr/>
              <p:nvPr/>
            </p:nvSpPr>
            <p:spPr>
              <a:xfrm>
                <a:off x="3258584" y="2244436"/>
                <a:ext cx="640080" cy="332510"/>
              </a:xfrm>
              <a:prstGeom prst="star8">
                <a:avLst/>
              </a:prstGeom>
              <a:solidFill>
                <a:srgbClr val="33CC3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7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038600" y="504483"/>
            <a:ext cx="4114800" cy="4114800"/>
            <a:chOff x="5541863" y="2103120"/>
            <a:chExt cx="4754880" cy="4754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5" name="Oval 124"/>
            <p:cNvSpPr/>
            <p:nvPr/>
          </p:nvSpPr>
          <p:spPr>
            <a:xfrm>
              <a:off x="5541863" y="2103120"/>
              <a:ext cx="4754880" cy="4754880"/>
            </a:xfrm>
            <a:prstGeom prst="ellipse">
              <a:avLst/>
            </a:prstGeom>
            <a:solidFill>
              <a:srgbClr val="FFFF00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nip Diagonal Corner Rectangle 125"/>
            <p:cNvSpPr/>
            <p:nvPr/>
          </p:nvSpPr>
          <p:spPr>
            <a:xfrm>
              <a:off x="6092973" y="3188445"/>
              <a:ext cx="3652660" cy="2584231"/>
            </a:xfrm>
            <a:prstGeom prst="snip2DiagRect">
              <a:avLst/>
            </a:prstGeom>
            <a:blipFill dpi="0"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916388" y="3290993"/>
            <a:ext cx="2743200" cy="2743200"/>
            <a:chOff x="4616031" y="-244161"/>
            <a:chExt cx="4754880" cy="4754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8" name="Oval 127"/>
            <p:cNvSpPr/>
            <p:nvPr/>
          </p:nvSpPr>
          <p:spPr>
            <a:xfrm>
              <a:off x="4616031" y="-244161"/>
              <a:ext cx="4754880" cy="47548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588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nip Diagonal Corner Rectangle 128"/>
            <p:cNvSpPr/>
            <p:nvPr/>
          </p:nvSpPr>
          <p:spPr>
            <a:xfrm>
              <a:off x="5167141" y="841164"/>
              <a:ext cx="3652660" cy="2584231"/>
            </a:xfrm>
            <a:prstGeom prst="snip2Diag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87788" y="3062393"/>
            <a:ext cx="3200400" cy="3200400"/>
            <a:chOff x="-516597" y="1191476"/>
            <a:chExt cx="4754880" cy="475488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1" name="Oval 130"/>
            <p:cNvSpPr/>
            <p:nvPr/>
          </p:nvSpPr>
          <p:spPr>
            <a:xfrm>
              <a:off x="-516597" y="1191476"/>
              <a:ext cx="4754880" cy="4754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588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nip Diagonal Corner Rectangle 131"/>
            <p:cNvSpPr/>
            <p:nvPr/>
          </p:nvSpPr>
          <p:spPr>
            <a:xfrm>
              <a:off x="34513" y="2276801"/>
              <a:ext cx="3652660" cy="2584231"/>
            </a:xfrm>
            <a:prstGeom prst="snip2Diag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564152"/>
            <a:ext cx="51816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750" fill="hold"/>
                                            <p:tgtEl>
                                              <p:spTgt spid="1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56" presetClass="path" presetSubtype="0" accel="50000" fill="hold" nodeType="withEffect" p14:presetBounceEnd="32895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11111E-6 L 0.31237 -0.30741 " pathEditMode="relative" rAng="0" ptsTypes="AA" p14:bounceEnd="32895">
                                          <p:cBhvr>
                                            <p:cTn id="8" dur="76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12" y="-1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750" fill="hold"/>
                                            <p:tgtEl>
                                              <p:spTgt spid="124"/>
                                            </p:tgtEl>
                                          </p:cBhvr>
                                          <p:by x="75000" y="7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49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069 0.31829 " pathEditMode="relative" rAng="0" ptsTypes="AA">
                                          <p:cBhvr>
                                            <p:cTn id="16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39" y="15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750" fill="hold"/>
                                            <p:tgtEl>
                                              <p:spTgt spid="1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56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11111E-6 L 0.31237 -0.30741 " pathEditMode="relative" rAng="0" ptsTypes="AA">
                                          <p:cBhvr>
                                            <p:cTn id="8" dur="76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12" y="-1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750" fill="hold"/>
                                            <p:tgtEl>
                                              <p:spTgt spid="124"/>
                                            </p:tgtEl>
                                          </p:cBhvr>
                                          <p:by x="75000" y="7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49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069 0.31829 " pathEditMode="relative" rAng="0" ptsTypes="AA">
                                          <p:cBhvr>
                                            <p:cTn id="16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39" y="15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07521" y="2556520"/>
            <a:ext cx="4114800" cy="4114800"/>
            <a:chOff x="7631461" y="1575366"/>
            <a:chExt cx="4754880" cy="47548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Oval 47"/>
            <p:cNvSpPr/>
            <p:nvPr/>
          </p:nvSpPr>
          <p:spPr>
            <a:xfrm>
              <a:off x="7631461" y="1575366"/>
              <a:ext cx="4754880" cy="4754880"/>
            </a:xfrm>
            <a:prstGeom prst="ellipse">
              <a:avLst/>
            </a:prstGeom>
            <a:solidFill>
              <a:srgbClr val="66FF66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nip Diagonal Corner Rectangle 48"/>
            <p:cNvSpPr/>
            <p:nvPr/>
          </p:nvSpPr>
          <p:spPr>
            <a:xfrm>
              <a:off x="8182571" y="2660691"/>
              <a:ext cx="3652660" cy="2584231"/>
            </a:xfrm>
            <a:prstGeom prst="snip2Diag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49921" y="1534884"/>
            <a:ext cx="3657600" cy="3657600"/>
            <a:chOff x="3759400" y="603835"/>
            <a:chExt cx="4754880" cy="47548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1" name="Oval 50"/>
            <p:cNvSpPr/>
            <p:nvPr/>
          </p:nvSpPr>
          <p:spPr>
            <a:xfrm>
              <a:off x="3759400" y="603835"/>
              <a:ext cx="4754880" cy="4754880"/>
            </a:xfrm>
            <a:prstGeom prst="ellipse">
              <a:avLst/>
            </a:prstGeom>
            <a:solidFill>
              <a:srgbClr val="0066FF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nip Diagonal Corner Rectangle 51"/>
            <p:cNvSpPr/>
            <p:nvPr/>
          </p:nvSpPr>
          <p:spPr>
            <a:xfrm>
              <a:off x="4362817" y="1610004"/>
              <a:ext cx="3669241" cy="2661112"/>
            </a:xfrm>
            <a:prstGeom prst="snip2Diag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331" t="-34187" r="-15703" b="1"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49521" y="473528"/>
            <a:ext cx="3200400" cy="3200400"/>
            <a:chOff x="-2028692" y="996810"/>
            <a:chExt cx="4754880" cy="47548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4" name="Oval 53"/>
            <p:cNvSpPr/>
            <p:nvPr/>
          </p:nvSpPr>
          <p:spPr>
            <a:xfrm>
              <a:off x="-2028692" y="996810"/>
              <a:ext cx="4754880" cy="4754880"/>
            </a:xfrm>
            <a:prstGeom prst="ellipse">
              <a:avLst/>
            </a:prstGeom>
            <a:solidFill>
              <a:srgbClr val="FFC000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nip Diagonal Corner Rectangle 54"/>
            <p:cNvSpPr/>
            <p:nvPr/>
          </p:nvSpPr>
          <p:spPr>
            <a:xfrm>
              <a:off x="-1477582" y="2082135"/>
              <a:ext cx="3652660" cy="2584231"/>
            </a:xfrm>
            <a:prstGeom prst="snip2Diag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36" y="345755"/>
            <a:ext cx="51816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2" fill="hold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0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1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5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6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12507" y="1748789"/>
            <a:ext cx="3657600" cy="3657600"/>
            <a:chOff x="3836747" y="3135738"/>
            <a:chExt cx="4754880" cy="475488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3836747" y="3135738"/>
              <a:ext cx="4754880" cy="4754880"/>
            </a:xfrm>
            <a:prstGeom prst="ellipse">
              <a:avLst/>
            </a:prstGeom>
            <a:solidFill>
              <a:srgbClr val="66FF66">
                <a:alpha val="65882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nip Diagonal Corner Rectangle 18"/>
            <p:cNvSpPr/>
            <p:nvPr/>
          </p:nvSpPr>
          <p:spPr>
            <a:xfrm>
              <a:off x="4387857" y="4221063"/>
              <a:ext cx="3652660" cy="2584231"/>
            </a:xfrm>
            <a:prstGeom prst="snip2Diag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41107" y="1977389"/>
            <a:ext cx="3200400" cy="3200400"/>
            <a:chOff x="3862321" y="2660167"/>
            <a:chExt cx="4754880" cy="475488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3862321" y="2660167"/>
              <a:ext cx="4754880" cy="47548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5882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nip Diagonal Corner Rectangle 21"/>
            <p:cNvSpPr/>
            <p:nvPr/>
          </p:nvSpPr>
          <p:spPr>
            <a:xfrm>
              <a:off x="4413431" y="3745492"/>
              <a:ext cx="3652660" cy="2584231"/>
            </a:xfrm>
            <a:prstGeom prst="snip2Diag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3867" y="1357809"/>
            <a:ext cx="4754880" cy="4754880"/>
            <a:chOff x="2006160" y="2727639"/>
            <a:chExt cx="4754880" cy="475488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2006160" y="2727639"/>
              <a:ext cx="4754880" cy="4754880"/>
            </a:xfrm>
            <a:prstGeom prst="ellipse">
              <a:avLst/>
            </a:prstGeom>
            <a:solidFill>
              <a:schemeClr val="bg1">
                <a:lumMod val="85000"/>
                <a:alpha val="65882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nip Diagonal Corner Rectangle 24"/>
            <p:cNvSpPr/>
            <p:nvPr/>
          </p:nvSpPr>
          <p:spPr>
            <a:xfrm>
              <a:off x="2557270" y="3812964"/>
              <a:ext cx="3652660" cy="2584231"/>
            </a:xfrm>
            <a:prstGeom prst="snip2Diag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93337" y="685800"/>
            <a:ext cx="5486400" cy="5486400"/>
            <a:chOff x="4156236" y="3462765"/>
            <a:chExt cx="4754880" cy="4754880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4156236" y="3462765"/>
              <a:ext cx="4754880" cy="4754880"/>
            </a:xfrm>
            <a:prstGeom prst="ellipse">
              <a:avLst/>
            </a:prstGeom>
            <a:solidFill>
              <a:srgbClr val="7030A0">
                <a:alpha val="65882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nip Diagonal Corner Rectangle 30"/>
            <p:cNvSpPr/>
            <p:nvPr/>
          </p:nvSpPr>
          <p:spPr>
            <a:xfrm>
              <a:off x="4707346" y="4548090"/>
              <a:ext cx="3652660" cy="2584231"/>
            </a:xfrm>
            <a:prstGeom prst="snip2Diag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88900" dist="889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4" y="345755"/>
            <a:ext cx="51816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6" presetClass="path" presetSubtype="0" accel="50667" fill="hold" nodeType="with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7.40741E-7 L 0.37109 -0.21921 " pathEditMode="relative" rAng="0" ptsTypes="AA" p14:bounceEnd="33333">
                                          <p:cBhvr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555" y="-10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49" presetClass="path" presetSubtype="0" accel="50667" fill="hold" nodeType="with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7.40741E-7 L 0.57161 0.16296 " pathEditMode="relative" rAng="0" ptsTypes="AA" p14:bounceEnd="33333">
                                          <p:cBhvr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581" y="8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2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3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2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2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1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6" presetClass="path" presetSubtype="0" ac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7.40741E-7 L 0.37109 -0.21921 " pathEditMode="relative" rAng="0" ptsTypes="AA">
                                          <p:cBhvr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555" y="-10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49" presetClass="path" presetSubtype="0" ac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7.40741E-7 L 0.57161 0.16296 " pathEditMode="relative" rAng="0" ptsTypes="AA">
                                          <p:cBhvr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581" y="8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2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3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2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7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2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31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8837386" y="2057400"/>
            <a:ext cx="2743200" cy="2743200"/>
            <a:chOff x="394986" y="-46793"/>
            <a:chExt cx="4754880" cy="475488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394986" y="-46793"/>
              <a:ext cx="4754880" cy="4754880"/>
            </a:xfrm>
            <a:prstGeom prst="ellipse">
              <a:avLst/>
            </a:prstGeom>
            <a:solidFill>
              <a:srgbClr val="8BB8E1">
                <a:alpha val="6549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nip Diagonal Corner Rectangle 30"/>
            <p:cNvSpPr/>
            <p:nvPr/>
          </p:nvSpPr>
          <p:spPr>
            <a:xfrm>
              <a:off x="946096" y="1038532"/>
              <a:ext cx="3652660" cy="2584231"/>
            </a:xfrm>
            <a:prstGeom prst="snip2Diag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85466" y="337055"/>
            <a:ext cx="2743200" cy="2743200"/>
            <a:chOff x="2459790" y="-855836"/>
            <a:chExt cx="4754880" cy="475488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3" name="Oval 32"/>
            <p:cNvSpPr/>
            <p:nvPr/>
          </p:nvSpPr>
          <p:spPr>
            <a:xfrm>
              <a:off x="2459790" y="-855836"/>
              <a:ext cx="4754880" cy="4754880"/>
            </a:xfrm>
            <a:prstGeom prst="ellipse">
              <a:avLst/>
            </a:prstGeom>
            <a:solidFill>
              <a:srgbClr val="FFC000">
                <a:alpha val="65882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nip Diagonal Corner Rectangle 33"/>
            <p:cNvSpPr/>
            <p:nvPr/>
          </p:nvSpPr>
          <p:spPr>
            <a:xfrm>
              <a:off x="3010900" y="229489"/>
              <a:ext cx="3652660" cy="2584231"/>
            </a:xfrm>
            <a:prstGeom prst="snip2Diag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2740084" y="2057400"/>
            <a:ext cx="2743200" cy="2743200"/>
            <a:chOff x="-1908197" y="1072062"/>
            <a:chExt cx="4754880" cy="475488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6" name="Oval 35"/>
            <p:cNvSpPr/>
            <p:nvPr/>
          </p:nvSpPr>
          <p:spPr>
            <a:xfrm>
              <a:off x="-1908197" y="1072062"/>
              <a:ext cx="4754880" cy="4754880"/>
            </a:xfrm>
            <a:prstGeom prst="ellipse">
              <a:avLst/>
            </a:prstGeom>
            <a:solidFill>
              <a:srgbClr val="66FF66">
                <a:alpha val="6549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nip Diagonal Corner Rectangle 36"/>
            <p:cNvSpPr/>
            <p:nvPr/>
          </p:nvSpPr>
          <p:spPr>
            <a:xfrm>
              <a:off x="-1357087" y="2157387"/>
              <a:ext cx="3652660" cy="2584231"/>
            </a:xfrm>
            <a:prstGeom prst="snip2Diag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4524" y="1303816"/>
            <a:ext cx="4754880" cy="4754880"/>
            <a:chOff x="4389337" y="312981"/>
            <a:chExt cx="4754880" cy="475488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0" name="Oval 39"/>
            <p:cNvSpPr/>
            <p:nvPr/>
          </p:nvSpPr>
          <p:spPr>
            <a:xfrm>
              <a:off x="4389337" y="312981"/>
              <a:ext cx="4754880" cy="4754880"/>
            </a:xfrm>
            <a:prstGeom prst="ellipse">
              <a:avLst/>
            </a:prstGeom>
            <a:solidFill>
              <a:srgbClr val="0066FF">
                <a:alpha val="6549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nip Diagonal Corner Rectangle 40"/>
            <p:cNvSpPr/>
            <p:nvPr/>
          </p:nvSpPr>
          <p:spPr>
            <a:xfrm>
              <a:off x="4940447" y="1398306"/>
              <a:ext cx="3652660" cy="2584231"/>
            </a:xfrm>
            <a:prstGeom prst="snip2Diag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4" y="345755"/>
            <a:ext cx="51816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606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7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8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6" presetClass="path" presetSubtype="0" accel="50667" fill="hold" nodeType="with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0 L 0.25 -0.25 " pathEditMode="relative" rAng="0" ptsTypes="AA" p14:bounceEnd="33333">
                                          <p:cBhvr>
                                            <p:cTn id="1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49" presetClass="path" presetSubtype="0" accel="50667" fill="hold" nodeType="with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4.07407E-6 L 0.25 0.25 " pathEditMode="relative" rAng="0" ptsTypes="AA" p14:bounceEnd="33333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49" presetClass="path" presetSubtype="0" accel="50667" fill="hold" nodeType="with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0 L -0.24401 0.23565 " pathEditMode="relative" rAng="0" ptsTypes="AA" p14:bounceEnd="33333">
                                          <p:cBhvr>
                                            <p:cTn id="2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01" y="117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56" presetClass="path" presetSubtype="0" ac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0 L 0.25 -0.25 " pathEditMode="relative" rAng="0" ptsTypes="AA">
                                          <p:cBhvr>
                                            <p:cTn id="1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49" presetClass="path" presetSubtype="0" ac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4.07407E-6 L 0.25 0.25 " pathEditMode="relative" rAng="0" ptsTypes="AA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49" presetClass="path" presetSubtype="0" ac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0 L -0.24401 0.23565 " pathEditMode="relative" rAng="0" ptsTypes="AA">
                                          <p:cBhvr>
                                            <p:cTn id="2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01" y="117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 Same Side Corner Rectangle 3"/>
          <p:cNvSpPr/>
          <p:nvPr/>
        </p:nvSpPr>
        <p:spPr>
          <a:xfrm rot="16200000" flipH="1">
            <a:off x="9284679" y="2634807"/>
            <a:ext cx="4462507" cy="1353958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30"/>
          <p:cNvSpPr/>
          <p:nvPr/>
        </p:nvSpPr>
        <p:spPr>
          <a:xfrm rot="5400000">
            <a:off x="7343294" y="1067268"/>
            <a:ext cx="4114800" cy="5007243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পাঠ্যাংশটুকু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পড়ি-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 Same Side Corner Rectangle 3"/>
          <p:cNvSpPr/>
          <p:nvPr/>
        </p:nvSpPr>
        <p:spPr>
          <a:xfrm rot="16200000" flipH="1">
            <a:off x="8987788" y="2613058"/>
            <a:ext cx="4462507" cy="1353958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42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Same Side Corner Rectangle 3"/>
          <p:cNvSpPr/>
          <p:nvPr/>
        </p:nvSpPr>
        <p:spPr>
          <a:xfrm rot="16200000" flipH="1">
            <a:off x="9451002" y="2506257"/>
            <a:ext cx="3900787" cy="1005840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49400">
                <a:srgbClr val="F8F8F8"/>
              </a:gs>
              <a:gs pos="100000">
                <a:srgbClr val="0070C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 Same Side Corner Rectangle 3"/>
          <p:cNvSpPr/>
          <p:nvPr/>
        </p:nvSpPr>
        <p:spPr>
          <a:xfrm rot="16200000" flipH="1">
            <a:off x="5491001" y="2613049"/>
            <a:ext cx="4462507" cy="1353958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 Same Side Corner Rectangle 34"/>
          <p:cNvSpPr/>
          <p:nvPr/>
        </p:nvSpPr>
        <p:spPr>
          <a:xfrm rot="5400000">
            <a:off x="3907699" y="1453340"/>
            <a:ext cx="4114800" cy="4235099"/>
          </a:xfrm>
          <a:prstGeom prst="round2SameRect">
            <a:avLst/>
          </a:prstGeom>
          <a:solidFill>
            <a:srgbClr val="57F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পৃষ্ঠাটি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খোলো-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 Same Side Corner Rectangle 3"/>
          <p:cNvSpPr/>
          <p:nvPr/>
        </p:nvSpPr>
        <p:spPr>
          <a:xfrm rot="16200000" flipH="1">
            <a:off x="5161463" y="2613058"/>
            <a:ext cx="4462507" cy="1353958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42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"/>
          <p:cNvSpPr/>
          <p:nvPr/>
        </p:nvSpPr>
        <p:spPr>
          <a:xfrm rot="16200000" flipH="1">
            <a:off x="5640996" y="2506257"/>
            <a:ext cx="3900787" cy="1005840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/>
              </a:gs>
              <a:gs pos="49400">
                <a:srgbClr val="F8F8F8"/>
              </a:gs>
              <a:gs pos="100000">
                <a:srgbClr val="33CC3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 Same Side Corner Rectangle 3"/>
          <p:cNvSpPr/>
          <p:nvPr/>
        </p:nvSpPr>
        <p:spPr>
          <a:xfrm rot="16200000" flipH="1">
            <a:off x="2067083" y="2613049"/>
            <a:ext cx="4462507" cy="1353958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42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 Same Side Corner Rectangle 37"/>
          <p:cNvSpPr/>
          <p:nvPr/>
        </p:nvSpPr>
        <p:spPr>
          <a:xfrm rot="5400000">
            <a:off x="343748" y="1414676"/>
            <a:ext cx="4114800" cy="431242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6" y="1613746"/>
            <a:ext cx="3062967" cy="3907536"/>
          </a:xfrm>
          <a:prstGeom prst="rect">
            <a:avLst/>
          </a:prstGeom>
        </p:spPr>
      </p:pic>
      <p:sp>
        <p:nvSpPr>
          <p:cNvPr id="39" name="Round Same Side Corner Rectangle 3"/>
          <p:cNvSpPr/>
          <p:nvPr/>
        </p:nvSpPr>
        <p:spPr>
          <a:xfrm rot="16200000" flipH="1">
            <a:off x="1640112" y="2613053"/>
            <a:ext cx="4462507" cy="1353958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42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 Same Side Corner Rectangle 3"/>
          <p:cNvSpPr/>
          <p:nvPr/>
        </p:nvSpPr>
        <p:spPr>
          <a:xfrm rot="16200000" flipH="1">
            <a:off x="2114590" y="2506252"/>
            <a:ext cx="3900787" cy="1005840"/>
          </a:xfrm>
          <a:custGeom>
            <a:avLst/>
            <a:gdLst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0 w 4114800"/>
              <a:gd name="connsiteY7" fmla="*/ 502920 h 1005840"/>
              <a:gd name="connsiteX8" fmla="*/ 502920 w 4114800"/>
              <a:gd name="connsiteY8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0 w 4114800"/>
              <a:gd name="connsiteY6" fmla="*/ 1005840 h 1005840"/>
              <a:gd name="connsiteX7" fmla="*/ 502920 w 4114800"/>
              <a:gd name="connsiteY7" fmla="*/ 0 h 1005840"/>
              <a:gd name="connsiteX0" fmla="*/ 518962 w 4130842"/>
              <a:gd name="connsiteY0" fmla="*/ 0 h 1053966"/>
              <a:gd name="connsiteX1" fmla="*/ 3627922 w 4130842"/>
              <a:gd name="connsiteY1" fmla="*/ 0 h 1053966"/>
              <a:gd name="connsiteX2" fmla="*/ 4130842 w 4130842"/>
              <a:gd name="connsiteY2" fmla="*/ 502920 h 1053966"/>
              <a:gd name="connsiteX3" fmla="*/ 4130842 w 4130842"/>
              <a:gd name="connsiteY3" fmla="*/ 1005840 h 1053966"/>
              <a:gd name="connsiteX4" fmla="*/ 4130842 w 4130842"/>
              <a:gd name="connsiteY4" fmla="*/ 1005840 h 1053966"/>
              <a:gd name="connsiteX5" fmla="*/ 16042 w 4130842"/>
              <a:gd name="connsiteY5" fmla="*/ 1005840 h 1053966"/>
              <a:gd name="connsiteX6" fmla="*/ 0 w 4130842"/>
              <a:gd name="connsiteY6" fmla="*/ 1053966 h 1053966"/>
              <a:gd name="connsiteX7" fmla="*/ 518962 w 4130842"/>
              <a:gd name="connsiteY7" fmla="*/ 0 h 1053966"/>
              <a:gd name="connsiteX0" fmla="*/ 502920 w 4114800"/>
              <a:gd name="connsiteY0" fmla="*/ 0 h 1005840"/>
              <a:gd name="connsiteX1" fmla="*/ 3611880 w 4114800"/>
              <a:gd name="connsiteY1" fmla="*/ 0 h 1005840"/>
              <a:gd name="connsiteX2" fmla="*/ 4114800 w 4114800"/>
              <a:gd name="connsiteY2" fmla="*/ 502920 h 1005840"/>
              <a:gd name="connsiteX3" fmla="*/ 4114800 w 4114800"/>
              <a:gd name="connsiteY3" fmla="*/ 1005840 h 1005840"/>
              <a:gd name="connsiteX4" fmla="*/ 4114800 w 4114800"/>
              <a:gd name="connsiteY4" fmla="*/ 1005840 h 1005840"/>
              <a:gd name="connsiteX5" fmla="*/ 0 w 4114800"/>
              <a:gd name="connsiteY5" fmla="*/ 1005840 h 1005840"/>
              <a:gd name="connsiteX6" fmla="*/ 16043 w 4114800"/>
              <a:gd name="connsiteY6" fmla="*/ 989797 h 1005840"/>
              <a:gd name="connsiteX7" fmla="*/ 502920 w 4114800"/>
              <a:gd name="connsiteY7" fmla="*/ 0 h 1005840"/>
              <a:gd name="connsiteX0" fmla="*/ 527452 w 4139332"/>
              <a:gd name="connsiteY0" fmla="*/ 0 h 1005840"/>
              <a:gd name="connsiteX1" fmla="*/ 3636412 w 4139332"/>
              <a:gd name="connsiteY1" fmla="*/ 0 h 1005840"/>
              <a:gd name="connsiteX2" fmla="*/ 4139332 w 4139332"/>
              <a:gd name="connsiteY2" fmla="*/ 502920 h 1005840"/>
              <a:gd name="connsiteX3" fmla="*/ 4139332 w 4139332"/>
              <a:gd name="connsiteY3" fmla="*/ 1005840 h 1005840"/>
              <a:gd name="connsiteX4" fmla="*/ 4139332 w 4139332"/>
              <a:gd name="connsiteY4" fmla="*/ 1005840 h 1005840"/>
              <a:gd name="connsiteX5" fmla="*/ 24532 w 4139332"/>
              <a:gd name="connsiteY5" fmla="*/ 1005840 h 1005840"/>
              <a:gd name="connsiteX6" fmla="*/ 40575 w 4139332"/>
              <a:gd name="connsiteY6" fmla="*/ 989797 h 1005840"/>
              <a:gd name="connsiteX7" fmla="*/ 527452 w 4139332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32" h="1005840">
                <a:moveTo>
                  <a:pt x="527452" y="0"/>
                </a:moveTo>
                <a:lnTo>
                  <a:pt x="3636412" y="0"/>
                </a:lnTo>
                <a:cubicBezTo>
                  <a:pt x="3914167" y="0"/>
                  <a:pt x="4139332" y="225165"/>
                  <a:pt x="4139332" y="502920"/>
                </a:cubicBezTo>
                <a:lnTo>
                  <a:pt x="4139332" y="1005840"/>
                </a:lnTo>
                <a:lnTo>
                  <a:pt x="4139332" y="1005840"/>
                </a:lnTo>
                <a:lnTo>
                  <a:pt x="24532" y="1005840"/>
                </a:lnTo>
                <a:lnTo>
                  <a:pt x="40575" y="989797"/>
                </a:lnTo>
                <a:cubicBezTo>
                  <a:pt x="-32417" y="606391"/>
                  <a:pt x="-73325" y="319238"/>
                  <a:pt x="527452" y="0"/>
                </a:cubicBezTo>
                <a:close/>
              </a:path>
            </a:pathLst>
          </a:custGeom>
          <a:gradFill flip="none" rotWithShape="1">
            <a:gsLst>
              <a:gs pos="49400">
                <a:srgbClr val="F8F8F8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8" grpId="0" animBg="1"/>
      <p:bldP spid="3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7E7E7E">
                    <a:alpha val="10196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35829" y="953500"/>
            <a:ext cx="5520343" cy="5782509"/>
            <a:chOff x="3814157" y="2227669"/>
            <a:chExt cx="4457700" cy="418448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8" name="Freeform 17"/>
            <p:cNvSpPr/>
            <p:nvPr/>
          </p:nvSpPr>
          <p:spPr>
            <a:xfrm rot="18000000" flipH="1" flipV="1">
              <a:off x="4285644" y="1813332"/>
              <a:ext cx="1000125" cy="1828800"/>
            </a:xfrm>
            <a:custGeom>
              <a:avLst/>
              <a:gdLst>
                <a:gd name="connsiteX0" fmla="*/ 914400 w 1000125"/>
                <a:gd name="connsiteY0" fmla="*/ 0 h 1828800"/>
                <a:gd name="connsiteX1" fmla="*/ 1000125 w 1000125"/>
                <a:gd name="connsiteY1" fmla="*/ 4329 h 1828800"/>
                <a:gd name="connsiteX2" fmla="*/ 992358 w 1000125"/>
                <a:gd name="connsiteY2" fmla="*/ 4721 h 1828800"/>
                <a:gd name="connsiteX3" fmla="*/ 171450 w 1000125"/>
                <a:gd name="connsiteY3" fmla="*/ 914400 h 1828800"/>
                <a:gd name="connsiteX4" fmla="*/ 992358 w 1000125"/>
                <a:gd name="connsiteY4" fmla="*/ 1824079 h 1828800"/>
                <a:gd name="connsiteX5" fmla="*/ 1000125 w 1000125"/>
                <a:gd name="connsiteY5" fmla="*/ 1824471 h 1828800"/>
                <a:gd name="connsiteX6" fmla="*/ 914400 w 1000125"/>
                <a:gd name="connsiteY6" fmla="*/ 1828800 h 1828800"/>
                <a:gd name="connsiteX7" fmla="*/ 0 w 1000125"/>
                <a:gd name="connsiteY7" fmla="*/ 914400 h 1828800"/>
                <a:gd name="connsiteX8" fmla="*/ 914400 w 1000125"/>
                <a:gd name="connsiteY8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5" h="1828800">
                  <a:moveTo>
                    <a:pt x="914400" y="0"/>
                  </a:moveTo>
                  <a:lnTo>
                    <a:pt x="1000125" y="4329"/>
                  </a:lnTo>
                  <a:lnTo>
                    <a:pt x="992358" y="4721"/>
                  </a:lnTo>
                  <a:cubicBezTo>
                    <a:pt x="531267" y="51547"/>
                    <a:pt x="171450" y="440954"/>
                    <a:pt x="171450" y="914400"/>
                  </a:cubicBezTo>
                  <a:cubicBezTo>
                    <a:pt x="171450" y="1387846"/>
                    <a:pt x="531267" y="1777253"/>
                    <a:pt x="992358" y="1824079"/>
                  </a:cubicBezTo>
                  <a:lnTo>
                    <a:pt x="1000125" y="1824471"/>
                  </a:lnTo>
                  <a:lnTo>
                    <a:pt x="914400" y="1828800"/>
                  </a:ln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18900000" flipH="1" flipV="1">
              <a:off x="7009794" y="3642132"/>
              <a:ext cx="1000125" cy="1828800"/>
            </a:xfrm>
            <a:custGeom>
              <a:avLst/>
              <a:gdLst>
                <a:gd name="connsiteX0" fmla="*/ 914400 w 1000125"/>
                <a:gd name="connsiteY0" fmla="*/ 0 h 1828800"/>
                <a:gd name="connsiteX1" fmla="*/ 1000125 w 1000125"/>
                <a:gd name="connsiteY1" fmla="*/ 4329 h 1828800"/>
                <a:gd name="connsiteX2" fmla="*/ 992358 w 1000125"/>
                <a:gd name="connsiteY2" fmla="*/ 4721 h 1828800"/>
                <a:gd name="connsiteX3" fmla="*/ 171450 w 1000125"/>
                <a:gd name="connsiteY3" fmla="*/ 914400 h 1828800"/>
                <a:gd name="connsiteX4" fmla="*/ 992358 w 1000125"/>
                <a:gd name="connsiteY4" fmla="*/ 1824079 h 1828800"/>
                <a:gd name="connsiteX5" fmla="*/ 1000125 w 1000125"/>
                <a:gd name="connsiteY5" fmla="*/ 1824471 h 1828800"/>
                <a:gd name="connsiteX6" fmla="*/ 914400 w 1000125"/>
                <a:gd name="connsiteY6" fmla="*/ 1828800 h 1828800"/>
                <a:gd name="connsiteX7" fmla="*/ 0 w 1000125"/>
                <a:gd name="connsiteY7" fmla="*/ 914400 h 1828800"/>
                <a:gd name="connsiteX8" fmla="*/ 914400 w 1000125"/>
                <a:gd name="connsiteY8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5" h="1828800">
                  <a:moveTo>
                    <a:pt x="914400" y="0"/>
                  </a:moveTo>
                  <a:lnTo>
                    <a:pt x="1000125" y="4329"/>
                  </a:lnTo>
                  <a:lnTo>
                    <a:pt x="992358" y="4721"/>
                  </a:lnTo>
                  <a:cubicBezTo>
                    <a:pt x="531267" y="51547"/>
                    <a:pt x="171450" y="440954"/>
                    <a:pt x="171450" y="914400"/>
                  </a:cubicBezTo>
                  <a:cubicBezTo>
                    <a:pt x="171450" y="1387846"/>
                    <a:pt x="531267" y="1777253"/>
                    <a:pt x="992358" y="1824079"/>
                  </a:cubicBezTo>
                  <a:lnTo>
                    <a:pt x="1000125" y="1824471"/>
                  </a:lnTo>
                  <a:lnTo>
                    <a:pt x="914400" y="1828800"/>
                  </a:ln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4400000" flipH="1" flipV="1">
              <a:off x="6857394" y="1813332"/>
              <a:ext cx="1000125" cy="1828800"/>
            </a:xfrm>
            <a:custGeom>
              <a:avLst/>
              <a:gdLst>
                <a:gd name="connsiteX0" fmla="*/ 914400 w 1000125"/>
                <a:gd name="connsiteY0" fmla="*/ 0 h 1828800"/>
                <a:gd name="connsiteX1" fmla="*/ 1000125 w 1000125"/>
                <a:gd name="connsiteY1" fmla="*/ 4329 h 1828800"/>
                <a:gd name="connsiteX2" fmla="*/ 992358 w 1000125"/>
                <a:gd name="connsiteY2" fmla="*/ 4721 h 1828800"/>
                <a:gd name="connsiteX3" fmla="*/ 171450 w 1000125"/>
                <a:gd name="connsiteY3" fmla="*/ 914400 h 1828800"/>
                <a:gd name="connsiteX4" fmla="*/ 992358 w 1000125"/>
                <a:gd name="connsiteY4" fmla="*/ 1824079 h 1828800"/>
                <a:gd name="connsiteX5" fmla="*/ 1000125 w 1000125"/>
                <a:gd name="connsiteY5" fmla="*/ 1824471 h 1828800"/>
                <a:gd name="connsiteX6" fmla="*/ 914400 w 1000125"/>
                <a:gd name="connsiteY6" fmla="*/ 1828800 h 1828800"/>
                <a:gd name="connsiteX7" fmla="*/ 0 w 1000125"/>
                <a:gd name="connsiteY7" fmla="*/ 914400 h 1828800"/>
                <a:gd name="connsiteX8" fmla="*/ 914400 w 1000125"/>
                <a:gd name="connsiteY8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5" h="1828800">
                  <a:moveTo>
                    <a:pt x="914400" y="0"/>
                  </a:moveTo>
                  <a:lnTo>
                    <a:pt x="1000125" y="4329"/>
                  </a:lnTo>
                  <a:lnTo>
                    <a:pt x="992358" y="4721"/>
                  </a:lnTo>
                  <a:cubicBezTo>
                    <a:pt x="531267" y="51547"/>
                    <a:pt x="171450" y="440954"/>
                    <a:pt x="171450" y="914400"/>
                  </a:cubicBezTo>
                  <a:cubicBezTo>
                    <a:pt x="171450" y="1387846"/>
                    <a:pt x="531267" y="1777253"/>
                    <a:pt x="992358" y="1824079"/>
                  </a:cubicBezTo>
                  <a:lnTo>
                    <a:pt x="1000125" y="1824471"/>
                  </a:lnTo>
                  <a:lnTo>
                    <a:pt x="914400" y="1828800"/>
                  </a:ln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50280" y="2400300"/>
              <a:ext cx="91440" cy="2286000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0"/>
            <p:cNvSpPr/>
            <p:nvPr/>
          </p:nvSpPr>
          <p:spPr>
            <a:xfrm rot="900000" flipH="1">
              <a:off x="6243097" y="3253210"/>
              <a:ext cx="182880" cy="1554480"/>
            </a:xfrm>
            <a:custGeom>
              <a:avLst/>
              <a:gdLst>
                <a:gd name="connsiteX0" fmla="*/ 0 w 258598"/>
                <a:gd name="connsiteY0" fmla="*/ 1554480 h 1554480"/>
                <a:gd name="connsiteX1" fmla="*/ 129299 w 258598"/>
                <a:gd name="connsiteY1" fmla="*/ 0 h 1554480"/>
                <a:gd name="connsiteX2" fmla="*/ 258598 w 258598"/>
                <a:gd name="connsiteY2" fmla="*/ 1554480 h 1554480"/>
                <a:gd name="connsiteX3" fmla="*/ 0 w 258598"/>
                <a:gd name="connsiteY3" fmla="*/ 1554480 h 1554480"/>
                <a:gd name="connsiteX0" fmla="*/ 0 w 410433"/>
                <a:gd name="connsiteY0" fmla="*/ 1554480 h 1554480"/>
                <a:gd name="connsiteX1" fmla="*/ 129299 w 410433"/>
                <a:gd name="connsiteY1" fmla="*/ 0 h 1554480"/>
                <a:gd name="connsiteX2" fmla="*/ 258598 w 410433"/>
                <a:gd name="connsiteY2" fmla="*/ 1554480 h 1554480"/>
                <a:gd name="connsiteX3" fmla="*/ 0 w 410433"/>
                <a:gd name="connsiteY3" fmla="*/ 1554480 h 1554480"/>
                <a:gd name="connsiteX0" fmla="*/ 0 w 410433"/>
                <a:gd name="connsiteY0" fmla="*/ 1554480 h 1554480"/>
                <a:gd name="connsiteX1" fmla="*/ 129299 w 410433"/>
                <a:gd name="connsiteY1" fmla="*/ 0 h 1554480"/>
                <a:gd name="connsiteX2" fmla="*/ 258598 w 410433"/>
                <a:gd name="connsiteY2" fmla="*/ 1554480 h 1554480"/>
                <a:gd name="connsiteX3" fmla="*/ 0 w 410433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433" h="1554480">
                  <a:moveTo>
                    <a:pt x="0" y="1554480"/>
                  </a:moveTo>
                  <a:cubicBezTo>
                    <a:pt x="43100" y="1036320"/>
                    <a:pt x="503294" y="1240055"/>
                    <a:pt x="129299" y="0"/>
                  </a:cubicBezTo>
                  <a:cubicBezTo>
                    <a:pt x="701789" y="999423"/>
                    <a:pt x="215498" y="1036320"/>
                    <a:pt x="258598" y="1554480"/>
                  </a:cubicBezTo>
                  <a:lnTo>
                    <a:pt x="0" y="155448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0"/>
            <p:cNvSpPr/>
            <p:nvPr/>
          </p:nvSpPr>
          <p:spPr>
            <a:xfrm rot="20700000">
              <a:off x="5747797" y="3253210"/>
              <a:ext cx="182880" cy="1554480"/>
            </a:xfrm>
            <a:custGeom>
              <a:avLst/>
              <a:gdLst>
                <a:gd name="connsiteX0" fmla="*/ 0 w 258598"/>
                <a:gd name="connsiteY0" fmla="*/ 1554480 h 1554480"/>
                <a:gd name="connsiteX1" fmla="*/ 129299 w 258598"/>
                <a:gd name="connsiteY1" fmla="*/ 0 h 1554480"/>
                <a:gd name="connsiteX2" fmla="*/ 258598 w 258598"/>
                <a:gd name="connsiteY2" fmla="*/ 1554480 h 1554480"/>
                <a:gd name="connsiteX3" fmla="*/ 0 w 258598"/>
                <a:gd name="connsiteY3" fmla="*/ 1554480 h 1554480"/>
                <a:gd name="connsiteX0" fmla="*/ 0 w 410433"/>
                <a:gd name="connsiteY0" fmla="*/ 1554480 h 1554480"/>
                <a:gd name="connsiteX1" fmla="*/ 129299 w 410433"/>
                <a:gd name="connsiteY1" fmla="*/ 0 h 1554480"/>
                <a:gd name="connsiteX2" fmla="*/ 258598 w 410433"/>
                <a:gd name="connsiteY2" fmla="*/ 1554480 h 1554480"/>
                <a:gd name="connsiteX3" fmla="*/ 0 w 410433"/>
                <a:gd name="connsiteY3" fmla="*/ 1554480 h 1554480"/>
                <a:gd name="connsiteX0" fmla="*/ 0 w 410433"/>
                <a:gd name="connsiteY0" fmla="*/ 1554480 h 1554480"/>
                <a:gd name="connsiteX1" fmla="*/ 129299 w 410433"/>
                <a:gd name="connsiteY1" fmla="*/ 0 h 1554480"/>
                <a:gd name="connsiteX2" fmla="*/ 258598 w 410433"/>
                <a:gd name="connsiteY2" fmla="*/ 1554480 h 1554480"/>
                <a:gd name="connsiteX3" fmla="*/ 0 w 410433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433" h="1554480">
                  <a:moveTo>
                    <a:pt x="0" y="1554480"/>
                  </a:moveTo>
                  <a:cubicBezTo>
                    <a:pt x="43100" y="1036320"/>
                    <a:pt x="503294" y="1240055"/>
                    <a:pt x="129299" y="0"/>
                  </a:cubicBezTo>
                  <a:cubicBezTo>
                    <a:pt x="701789" y="999423"/>
                    <a:pt x="215498" y="1036320"/>
                    <a:pt x="258598" y="1554480"/>
                  </a:cubicBezTo>
                  <a:lnTo>
                    <a:pt x="0" y="155448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0"/>
            <p:cNvSpPr/>
            <p:nvPr/>
          </p:nvSpPr>
          <p:spPr>
            <a:xfrm rot="2700000" flipH="1">
              <a:off x="6456945" y="3857650"/>
              <a:ext cx="274320" cy="1005840"/>
            </a:xfrm>
            <a:custGeom>
              <a:avLst/>
              <a:gdLst>
                <a:gd name="connsiteX0" fmla="*/ 0 w 258598"/>
                <a:gd name="connsiteY0" fmla="*/ 1554480 h 1554480"/>
                <a:gd name="connsiteX1" fmla="*/ 129299 w 258598"/>
                <a:gd name="connsiteY1" fmla="*/ 0 h 1554480"/>
                <a:gd name="connsiteX2" fmla="*/ 258598 w 258598"/>
                <a:gd name="connsiteY2" fmla="*/ 1554480 h 1554480"/>
                <a:gd name="connsiteX3" fmla="*/ 0 w 258598"/>
                <a:gd name="connsiteY3" fmla="*/ 1554480 h 1554480"/>
                <a:gd name="connsiteX0" fmla="*/ 0 w 410433"/>
                <a:gd name="connsiteY0" fmla="*/ 1554480 h 1554480"/>
                <a:gd name="connsiteX1" fmla="*/ 129299 w 410433"/>
                <a:gd name="connsiteY1" fmla="*/ 0 h 1554480"/>
                <a:gd name="connsiteX2" fmla="*/ 258598 w 410433"/>
                <a:gd name="connsiteY2" fmla="*/ 1554480 h 1554480"/>
                <a:gd name="connsiteX3" fmla="*/ 0 w 410433"/>
                <a:gd name="connsiteY3" fmla="*/ 1554480 h 1554480"/>
                <a:gd name="connsiteX0" fmla="*/ 0 w 410433"/>
                <a:gd name="connsiteY0" fmla="*/ 1554480 h 1554480"/>
                <a:gd name="connsiteX1" fmla="*/ 129299 w 410433"/>
                <a:gd name="connsiteY1" fmla="*/ 0 h 1554480"/>
                <a:gd name="connsiteX2" fmla="*/ 258598 w 410433"/>
                <a:gd name="connsiteY2" fmla="*/ 1554480 h 1554480"/>
                <a:gd name="connsiteX3" fmla="*/ 0 w 410433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433" h="1554480">
                  <a:moveTo>
                    <a:pt x="0" y="1554480"/>
                  </a:moveTo>
                  <a:cubicBezTo>
                    <a:pt x="43100" y="1036320"/>
                    <a:pt x="503294" y="1240055"/>
                    <a:pt x="129299" y="0"/>
                  </a:cubicBezTo>
                  <a:cubicBezTo>
                    <a:pt x="701789" y="999423"/>
                    <a:pt x="215498" y="1036320"/>
                    <a:pt x="258598" y="1554480"/>
                  </a:cubicBezTo>
                  <a:lnTo>
                    <a:pt x="0" y="155448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0"/>
            <p:cNvSpPr/>
            <p:nvPr/>
          </p:nvSpPr>
          <p:spPr>
            <a:xfrm rot="18900000">
              <a:off x="5471162" y="3857650"/>
              <a:ext cx="274320" cy="1005840"/>
            </a:xfrm>
            <a:custGeom>
              <a:avLst/>
              <a:gdLst>
                <a:gd name="connsiteX0" fmla="*/ 0 w 258598"/>
                <a:gd name="connsiteY0" fmla="*/ 1554480 h 1554480"/>
                <a:gd name="connsiteX1" fmla="*/ 129299 w 258598"/>
                <a:gd name="connsiteY1" fmla="*/ 0 h 1554480"/>
                <a:gd name="connsiteX2" fmla="*/ 258598 w 258598"/>
                <a:gd name="connsiteY2" fmla="*/ 1554480 h 1554480"/>
                <a:gd name="connsiteX3" fmla="*/ 0 w 258598"/>
                <a:gd name="connsiteY3" fmla="*/ 1554480 h 1554480"/>
                <a:gd name="connsiteX0" fmla="*/ 0 w 410433"/>
                <a:gd name="connsiteY0" fmla="*/ 1554480 h 1554480"/>
                <a:gd name="connsiteX1" fmla="*/ 129299 w 410433"/>
                <a:gd name="connsiteY1" fmla="*/ 0 h 1554480"/>
                <a:gd name="connsiteX2" fmla="*/ 258598 w 410433"/>
                <a:gd name="connsiteY2" fmla="*/ 1554480 h 1554480"/>
                <a:gd name="connsiteX3" fmla="*/ 0 w 410433"/>
                <a:gd name="connsiteY3" fmla="*/ 1554480 h 1554480"/>
                <a:gd name="connsiteX0" fmla="*/ 0 w 410433"/>
                <a:gd name="connsiteY0" fmla="*/ 1554480 h 1554480"/>
                <a:gd name="connsiteX1" fmla="*/ 129299 w 410433"/>
                <a:gd name="connsiteY1" fmla="*/ 0 h 1554480"/>
                <a:gd name="connsiteX2" fmla="*/ 258598 w 410433"/>
                <a:gd name="connsiteY2" fmla="*/ 1554480 h 1554480"/>
                <a:gd name="connsiteX3" fmla="*/ 0 w 410433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433" h="1554480">
                  <a:moveTo>
                    <a:pt x="0" y="1554480"/>
                  </a:moveTo>
                  <a:cubicBezTo>
                    <a:pt x="43100" y="1036320"/>
                    <a:pt x="503294" y="1240055"/>
                    <a:pt x="129299" y="0"/>
                  </a:cubicBezTo>
                  <a:cubicBezTo>
                    <a:pt x="701789" y="999423"/>
                    <a:pt x="215498" y="1036320"/>
                    <a:pt x="258598" y="1554480"/>
                  </a:cubicBezTo>
                  <a:lnTo>
                    <a:pt x="0" y="155448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080" y="4680866"/>
              <a:ext cx="1005840" cy="1731291"/>
            </a:xfrm>
            <a:prstGeom prst="rect">
              <a:avLst/>
            </a:prstGeom>
          </p:spPr>
        </p:pic>
        <p:sp>
          <p:nvSpPr>
            <p:cNvPr id="27" name="Freeform 26"/>
            <p:cNvSpPr/>
            <p:nvPr/>
          </p:nvSpPr>
          <p:spPr>
            <a:xfrm rot="18000000">
              <a:off x="4495194" y="2289582"/>
              <a:ext cx="1000125" cy="1828800"/>
            </a:xfrm>
            <a:custGeom>
              <a:avLst/>
              <a:gdLst>
                <a:gd name="connsiteX0" fmla="*/ 914400 w 1000125"/>
                <a:gd name="connsiteY0" fmla="*/ 0 h 1828800"/>
                <a:gd name="connsiteX1" fmla="*/ 1000125 w 1000125"/>
                <a:gd name="connsiteY1" fmla="*/ 4329 h 1828800"/>
                <a:gd name="connsiteX2" fmla="*/ 992358 w 1000125"/>
                <a:gd name="connsiteY2" fmla="*/ 4721 h 1828800"/>
                <a:gd name="connsiteX3" fmla="*/ 171450 w 1000125"/>
                <a:gd name="connsiteY3" fmla="*/ 914400 h 1828800"/>
                <a:gd name="connsiteX4" fmla="*/ 992358 w 1000125"/>
                <a:gd name="connsiteY4" fmla="*/ 1824079 h 1828800"/>
                <a:gd name="connsiteX5" fmla="*/ 1000125 w 1000125"/>
                <a:gd name="connsiteY5" fmla="*/ 1824471 h 1828800"/>
                <a:gd name="connsiteX6" fmla="*/ 914400 w 1000125"/>
                <a:gd name="connsiteY6" fmla="*/ 1828800 h 1828800"/>
                <a:gd name="connsiteX7" fmla="*/ 0 w 1000125"/>
                <a:gd name="connsiteY7" fmla="*/ 914400 h 1828800"/>
                <a:gd name="connsiteX8" fmla="*/ 914400 w 1000125"/>
                <a:gd name="connsiteY8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5" h="1828800">
                  <a:moveTo>
                    <a:pt x="914400" y="0"/>
                  </a:moveTo>
                  <a:lnTo>
                    <a:pt x="1000125" y="4329"/>
                  </a:lnTo>
                  <a:lnTo>
                    <a:pt x="992358" y="4721"/>
                  </a:lnTo>
                  <a:cubicBezTo>
                    <a:pt x="531267" y="51547"/>
                    <a:pt x="171450" y="440954"/>
                    <a:pt x="171450" y="914400"/>
                  </a:cubicBezTo>
                  <a:cubicBezTo>
                    <a:pt x="171450" y="1387846"/>
                    <a:pt x="531267" y="1777253"/>
                    <a:pt x="992358" y="1824079"/>
                  </a:cubicBezTo>
                  <a:lnTo>
                    <a:pt x="1000125" y="1824471"/>
                  </a:lnTo>
                  <a:lnTo>
                    <a:pt x="914400" y="1828800"/>
                  </a:ln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3600000" flipH="1">
              <a:off x="6704994" y="2289582"/>
              <a:ext cx="1000125" cy="1828800"/>
            </a:xfrm>
            <a:custGeom>
              <a:avLst/>
              <a:gdLst>
                <a:gd name="connsiteX0" fmla="*/ 914400 w 1000125"/>
                <a:gd name="connsiteY0" fmla="*/ 0 h 1828800"/>
                <a:gd name="connsiteX1" fmla="*/ 1000125 w 1000125"/>
                <a:gd name="connsiteY1" fmla="*/ 4329 h 1828800"/>
                <a:gd name="connsiteX2" fmla="*/ 992358 w 1000125"/>
                <a:gd name="connsiteY2" fmla="*/ 4721 h 1828800"/>
                <a:gd name="connsiteX3" fmla="*/ 171450 w 1000125"/>
                <a:gd name="connsiteY3" fmla="*/ 914400 h 1828800"/>
                <a:gd name="connsiteX4" fmla="*/ 992358 w 1000125"/>
                <a:gd name="connsiteY4" fmla="*/ 1824079 h 1828800"/>
                <a:gd name="connsiteX5" fmla="*/ 1000125 w 1000125"/>
                <a:gd name="connsiteY5" fmla="*/ 1824471 h 1828800"/>
                <a:gd name="connsiteX6" fmla="*/ 914400 w 1000125"/>
                <a:gd name="connsiteY6" fmla="*/ 1828800 h 1828800"/>
                <a:gd name="connsiteX7" fmla="*/ 0 w 1000125"/>
                <a:gd name="connsiteY7" fmla="*/ 914400 h 1828800"/>
                <a:gd name="connsiteX8" fmla="*/ 914400 w 1000125"/>
                <a:gd name="connsiteY8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5" h="1828800">
                  <a:moveTo>
                    <a:pt x="914400" y="0"/>
                  </a:moveTo>
                  <a:lnTo>
                    <a:pt x="1000125" y="4329"/>
                  </a:lnTo>
                  <a:lnTo>
                    <a:pt x="992358" y="4721"/>
                  </a:lnTo>
                  <a:cubicBezTo>
                    <a:pt x="531267" y="51547"/>
                    <a:pt x="171450" y="440954"/>
                    <a:pt x="171450" y="914400"/>
                  </a:cubicBezTo>
                  <a:cubicBezTo>
                    <a:pt x="171450" y="1387846"/>
                    <a:pt x="531267" y="1777253"/>
                    <a:pt x="992358" y="1824079"/>
                  </a:cubicBezTo>
                  <a:lnTo>
                    <a:pt x="1000125" y="1824471"/>
                  </a:lnTo>
                  <a:lnTo>
                    <a:pt x="914400" y="1828800"/>
                  </a:ln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2700000" flipV="1">
              <a:off x="4228494" y="3661182"/>
              <a:ext cx="1000125" cy="1828800"/>
            </a:xfrm>
            <a:custGeom>
              <a:avLst/>
              <a:gdLst>
                <a:gd name="connsiteX0" fmla="*/ 914400 w 1000125"/>
                <a:gd name="connsiteY0" fmla="*/ 0 h 1828800"/>
                <a:gd name="connsiteX1" fmla="*/ 1000125 w 1000125"/>
                <a:gd name="connsiteY1" fmla="*/ 4329 h 1828800"/>
                <a:gd name="connsiteX2" fmla="*/ 992358 w 1000125"/>
                <a:gd name="connsiteY2" fmla="*/ 4721 h 1828800"/>
                <a:gd name="connsiteX3" fmla="*/ 171450 w 1000125"/>
                <a:gd name="connsiteY3" fmla="*/ 914400 h 1828800"/>
                <a:gd name="connsiteX4" fmla="*/ 992358 w 1000125"/>
                <a:gd name="connsiteY4" fmla="*/ 1824079 h 1828800"/>
                <a:gd name="connsiteX5" fmla="*/ 1000125 w 1000125"/>
                <a:gd name="connsiteY5" fmla="*/ 1824471 h 1828800"/>
                <a:gd name="connsiteX6" fmla="*/ 914400 w 1000125"/>
                <a:gd name="connsiteY6" fmla="*/ 1828800 h 1828800"/>
                <a:gd name="connsiteX7" fmla="*/ 0 w 1000125"/>
                <a:gd name="connsiteY7" fmla="*/ 914400 h 1828800"/>
                <a:gd name="connsiteX8" fmla="*/ 914400 w 1000125"/>
                <a:gd name="connsiteY8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125" h="1828800">
                  <a:moveTo>
                    <a:pt x="914400" y="0"/>
                  </a:moveTo>
                  <a:lnTo>
                    <a:pt x="1000125" y="4329"/>
                  </a:lnTo>
                  <a:lnTo>
                    <a:pt x="992358" y="4721"/>
                  </a:lnTo>
                  <a:cubicBezTo>
                    <a:pt x="531267" y="51547"/>
                    <a:pt x="171450" y="440954"/>
                    <a:pt x="171450" y="914400"/>
                  </a:cubicBezTo>
                  <a:cubicBezTo>
                    <a:pt x="171450" y="1387846"/>
                    <a:pt x="531267" y="1777253"/>
                    <a:pt x="992358" y="1824079"/>
                  </a:cubicBezTo>
                  <a:lnTo>
                    <a:pt x="1000125" y="1824471"/>
                  </a:lnTo>
                  <a:lnTo>
                    <a:pt x="914400" y="1828800"/>
                  </a:ln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58571" y="323583"/>
            <a:ext cx="3874859" cy="3682607"/>
            <a:chOff x="4495800" y="323583"/>
            <a:chExt cx="3200400" cy="368260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1" name="32-Point Star 30"/>
            <p:cNvSpPr/>
            <p:nvPr/>
          </p:nvSpPr>
          <p:spPr>
            <a:xfrm>
              <a:off x="4495800" y="348590"/>
              <a:ext cx="3200400" cy="3657600"/>
            </a:xfrm>
            <a:prstGeom prst="star32">
              <a:avLst/>
            </a:prstGeom>
            <a:gradFill>
              <a:gsLst>
                <a:gs pos="0">
                  <a:srgbClr val="FF0000"/>
                </a:gs>
                <a:gs pos="75000">
                  <a:srgbClr val="FFFF00"/>
                </a:gs>
                <a:gs pos="83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132" y="323583"/>
              <a:ext cx="2735053" cy="3682607"/>
            </a:xfrm>
            <a:prstGeom prst="ellipse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rot="1800000">
            <a:off x="1096759" y="2232613"/>
            <a:ext cx="3832211" cy="4384841"/>
            <a:chOff x="2452629" y="2061179"/>
            <a:chExt cx="2743200" cy="32004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4" name="32-Point Star 33"/>
            <p:cNvSpPr/>
            <p:nvPr/>
          </p:nvSpPr>
          <p:spPr>
            <a:xfrm rot="18900000">
              <a:off x="2452629" y="2061179"/>
              <a:ext cx="2743200" cy="3200400"/>
            </a:xfrm>
            <a:prstGeom prst="star32">
              <a:avLst/>
            </a:prstGeom>
            <a:gradFill>
              <a:gsLst>
                <a:gs pos="0">
                  <a:srgbClr val="FF0000"/>
                </a:gs>
                <a:gs pos="75000">
                  <a:srgbClr val="FFFF00"/>
                </a:gs>
                <a:gs pos="83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2674243" y="2260725"/>
              <a:ext cx="2210688" cy="2639680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36" name="Group 35"/>
          <p:cNvGrpSpPr/>
          <p:nvPr/>
        </p:nvGrpSpPr>
        <p:grpSpPr>
          <a:xfrm rot="19800000">
            <a:off x="7130388" y="2618530"/>
            <a:ext cx="4204953" cy="3785982"/>
            <a:chOff x="6231061" y="2174104"/>
            <a:chExt cx="3599226" cy="303335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7" name="32-Point Star 36"/>
            <p:cNvSpPr/>
            <p:nvPr/>
          </p:nvSpPr>
          <p:spPr>
            <a:xfrm rot="2700000">
              <a:off x="6513996" y="1891169"/>
              <a:ext cx="3033355" cy="3599226"/>
            </a:xfrm>
            <a:prstGeom prst="star32">
              <a:avLst/>
            </a:prstGeom>
            <a:gradFill>
              <a:gsLst>
                <a:gs pos="0">
                  <a:srgbClr val="FF0000"/>
                </a:gs>
                <a:gs pos="75000">
                  <a:srgbClr val="FFFF00"/>
                </a:gs>
                <a:gs pos="83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6937096" y="2209981"/>
              <a:ext cx="2339362" cy="2909316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342928" y="1048836"/>
            <a:ext cx="3129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 রকমের সাজানো খাবার দেখে রাজা খুব খুশি হলেন।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83034" y="1048836"/>
            <a:ext cx="3129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জিভে এলো জল। রাজা খেতে বসলেন।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9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3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0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1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Parallelogram 18"/>
          <p:cNvSpPr/>
          <p:nvPr/>
        </p:nvSpPr>
        <p:spPr>
          <a:xfrm flipH="1">
            <a:off x="4555048" y="656338"/>
            <a:ext cx="6717299" cy="2770395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FF00"/>
              </a:gs>
              <a:gs pos="83000">
                <a:srgbClr val="FFFF00"/>
              </a:gs>
              <a:gs pos="100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 শুরু করলেন।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নেন ওটা নেন।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দিয়ে ফেলে দেন।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12270" y="656338"/>
            <a:ext cx="3529201" cy="2770395"/>
            <a:chOff x="1381189" y="902971"/>
            <a:chExt cx="3529201" cy="2770395"/>
          </a:xfrm>
        </p:grpSpPr>
        <p:sp>
          <p:nvSpPr>
            <p:cNvPr id="18" name="Parallelogram 17"/>
            <p:cNvSpPr/>
            <p:nvPr/>
          </p:nvSpPr>
          <p:spPr>
            <a:xfrm flipH="1">
              <a:off x="1381189" y="902971"/>
              <a:ext cx="3529201" cy="2770395"/>
            </a:xfrm>
            <a:prstGeom prst="parallelogram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370" y="923256"/>
              <a:ext cx="2280839" cy="2729824"/>
            </a:xfrm>
            <a:prstGeom prst="ellipse">
              <a:avLst/>
            </a:prstGeom>
          </p:spPr>
        </p:pic>
      </p:grpSp>
      <p:sp>
        <p:nvSpPr>
          <p:cNvPr id="21" name="Parallelogram 20"/>
          <p:cNvSpPr/>
          <p:nvPr/>
        </p:nvSpPr>
        <p:spPr>
          <a:xfrm>
            <a:off x="1707010" y="3425823"/>
            <a:ext cx="6717299" cy="2770395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6005D"/>
              </a:gs>
              <a:gs pos="83000">
                <a:srgbClr val="E6005D"/>
              </a:gs>
              <a:gs pos="100000">
                <a:srgbClr val="E6005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রান্না তবে বেজায় বিস্বাদ।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একটুও নুন নেই কোনো খাবারে।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খুব বিরক্ত হলেন।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নুন ছাড়া কি কিছু খাওয়া যায়?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7737886" y="3425823"/>
            <a:ext cx="3529201" cy="2770395"/>
            <a:chOff x="1381189" y="902971"/>
            <a:chExt cx="3529201" cy="2770395"/>
          </a:xfrm>
          <a:solidFill>
            <a:schemeClr val="bg1">
              <a:lumMod val="95000"/>
            </a:schemeClr>
          </a:solidFill>
        </p:grpSpPr>
        <p:sp>
          <p:nvSpPr>
            <p:cNvPr id="23" name="Parallelogram 22"/>
            <p:cNvSpPr/>
            <p:nvPr/>
          </p:nvSpPr>
          <p:spPr>
            <a:xfrm flipH="1">
              <a:off x="1381189" y="902971"/>
              <a:ext cx="3529201" cy="2770395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780" y="947870"/>
              <a:ext cx="2314019" cy="2680596"/>
            </a:xfrm>
            <a:prstGeom prst="ellipse">
              <a:avLst/>
            </a:prstGeom>
            <a:grpFill/>
          </p:spPr>
        </p:pic>
      </p:grpSp>
      <p:sp>
        <p:nvSpPr>
          <p:cNvPr id="31" name="Freeform 30"/>
          <p:cNvSpPr/>
          <p:nvPr/>
        </p:nvSpPr>
        <p:spPr>
          <a:xfrm flipH="1">
            <a:off x="4565554" y="654144"/>
            <a:ext cx="6717299" cy="2770395"/>
          </a:xfrm>
          <a:custGeom>
            <a:avLst/>
            <a:gdLst>
              <a:gd name="connsiteX0" fmla="*/ 5307721 w 6717299"/>
              <a:gd name="connsiteY0" fmla="*/ 452509 h 2770395"/>
              <a:gd name="connsiteX1" fmla="*/ 4834756 w 6717299"/>
              <a:gd name="connsiteY1" fmla="*/ 2344371 h 2770395"/>
              <a:gd name="connsiteX2" fmla="*/ 1350577 w 6717299"/>
              <a:gd name="connsiteY2" fmla="*/ 2344371 h 2770395"/>
              <a:gd name="connsiteX3" fmla="*/ 1823543 w 6717299"/>
              <a:gd name="connsiteY3" fmla="*/ 452509 h 2770395"/>
              <a:gd name="connsiteX4" fmla="*/ 6717299 w 6717299"/>
              <a:gd name="connsiteY4" fmla="*/ 0 h 2770395"/>
              <a:gd name="connsiteX5" fmla="*/ 692599 w 6717299"/>
              <a:gd name="connsiteY5" fmla="*/ 0 h 2770395"/>
              <a:gd name="connsiteX6" fmla="*/ 0 w 6717299"/>
              <a:gd name="connsiteY6" fmla="*/ 2770395 h 2770395"/>
              <a:gd name="connsiteX7" fmla="*/ 6024700 w 6717299"/>
              <a:gd name="connsiteY7" fmla="*/ 2770395 h 277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7299" h="2770395">
                <a:moveTo>
                  <a:pt x="5307721" y="452509"/>
                </a:moveTo>
                <a:lnTo>
                  <a:pt x="4834756" y="2344371"/>
                </a:lnTo>
                <a:lnTo>
                  <a:pt x="1350577" y="2344371"/>
                </a:lnTo>
                <a:lnTo>
                  <a:pt x="1823543" y="452509"/>
                </a:lnTo>
                <a:close/>
                <a:moveTo>
                  <a:pt x="6717299" y="0"/>
                </a:moveTo>
                <a:lnTo>
                  <a:pt x="692599" y="0"/>
                </a:lnTo>
                <a:lnTo>
                  <a:pt x="0" y="2770395"/>
                </a:lnTo>
                <a:lnTo>
                  <a:pt x="6024700" y="277039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685984" y="3420563"/>
            <a:ext cx="6717299" cy="2770395"/>
          </a:xfrm>
          <a:custGeom>
            <a:avLst/>
            <a:gdLst>
              <a:gd name="connsiteX0" fmla="*/ 1104512 w 6717299"/>
              <a:gd name="connsiteY0" fmla="*/ 221271 h 2770395"/>
              <a:gd name="connsiteX1" fmla="*/ 521188 w 6717299"/>
              <a:gd name="connsiteY1" fmla="*/ 2554568 h 2770395"/>
              <a:gd name="connsiteX2" fmla="*/ 5613451 w 6717299"/>
              <a:gd name="connsiteY2" fmla="*/ 2554568 h 2770395"/>
              <a:gd name="connsiteX3" fmla="*/ 6196775 w 6717299"/>
              <a:gd name="connsiteY3" fmla="*/ 221271 h 2770395"/>
              <a:gd name="connsiteX4" fmla="*/ 692599 w 6717299"/>
              <a:gd name="connsiteY4" fmla="*/ 0 h 2770395"/>
              <a:gd name="connsiteX5" fmla="*/ 6717299 w 6717299"/>
              <a:gd name="connsiteY5" fmla="*/ 0 h 2770395"/>
              <a:gd name="connsiteX6" fmla="*/ 6024700 w 6717299"/>
              <a:gd name="connsiteY6" fmla="*/ 2770395 h 2770395"/>
              <a:gd name="connsiteX7" fmla="*/ 0 w 6717299"/>
              <a:gd name="connsiteY7" fmla="*/ 2770395 h 277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7299" h="2770395">
                <a:moveTo>
                  <a:pt x="1104512" y="221271"/>
                </a:moveTo>
                <a:lnTo>
                  <a:pt x="521188" y="2554568"/>
                </a:lnTo>
                <a:lnTo>
                  <a:pt x="5613451" y="2554568"/>
                </a:lnTo>
                <a:lnTo>
                  <a:pt x="6196775" y="221271"/>
                </a:lnTo>
                <a:close/>
                <a:moveTo>
                  <a:pt x="692599" y="0"/>
                </a:moveTo>
                <a:lnTo>
                  <a:pt x="6717299" y="0"/>
                </a:lnTo>
                <a:lnTo>
                  <a:pt x="6024700" y="2770395"/>
                </a:lnTo>
                <a:lnTo>
                  <a:pt x="0" y="277039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4033128" y="640080"/>
            <a:ext cx="1408893" cy="5577840"/>
          </a:xfrm>
          <a:prstGeom prst="diamond">
            <a:avLst/>
          </a:prstGeom>
          <a:gradFill>
            <a:gsLst>
              <a:gs pos="0">
                <a:srgbClr val="E6005D">
                  <a:alpha val="90000"/>
                </a:srgbClr>
              </a:gs>
              <a:gs pos="50000">
                <a:srgbClr val="A80044"/>
              </a:gs>
              <a:gs pos="100000">
                <a:srgbClr val="E6005D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55807" y="613278"/>
            <a:ext cx="925804" cy="566928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2" presetClass="entr" presetSubtype="2" fill="hold" nodeType="after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7E7E7E">
                    <a:alpha val="10196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r="31862" b="45855"/>
          <a:stretch>
            <a:fillRect/>
          </a:stretch>
        </p:blipFill>
        <p:spPr>
          <a:xfrm>
            <a:off x="4419690" y="525138"/>
            <a:ext cx="2876729" cy="2296882"/>
          </a:xfrm>
          <a:custGeom>
            <a:avLst/>
            <a:gdLst>
              <a:gd name="connsiteX0" fmla="*/ 0 w 2322537"/>
              <a:gd name="connsiteY0" fmla="*/ 0 h 2011376"/>
              <a:gd name="connsiteX1" fmla="*/ 2322537 w 2322537"/>
              <a:gd name="connsiteY1" fmla="*/ 0 h 2011376"/>
              <a:gd name="connsiteX2" fmla="*/ 1161269 w 2322537"/>
              <a:gd name="connsiteY2" fmla="*/ 2011376 h 201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2537" h="2011376">
                <a:moveTo>
                  <a:pt x="0" y="0"/>
                </a:moveTo>
                <a:lnTo>
                  <a:pt x="2322537" y="0"/>
                </a:lnTo>
                <a:lnTo>
                  <a:pt x="1161269" y="2011376"/>
                </a:ln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1"/>
          <a:stretch>
            <a:fillRect/>
          </a:stretch>
        </p:blipFill>
        <p:spPr>
          <a:xfrm>
            <a:off x="5858054" y="525137"/>
            <a:ext cx="3352621" cy="4013946"/>
          </a:xfrm>
          <a:custGeom>
            <a:avLst/>
            <a:gdLst>
              <a:gd name="connsiteX0" fmla="*/ 1172274 w 2812178"/>
              <a:gd name="connsiteY0" fmla="*/ 0 h 3714793"/>
              <a:gd name="connsiteX1" fmla="*/ 2812178 w 2812178"/>
              <a:gd name="connsiteY1" fmla="*/ 0 h 3714793"/>
              <a:gd name="connsiteX2" fmla="*/ 2812178 w 2812178"/>
              <a:gd name="connsiteY2" fmla="*/ 3714793 h 3714793"/>
              <a:gd name="connsiteX3" fmla="*/ 0 w 2812178"/>
              <a:gd name="connsiteY3" fmla="*/ 3714793 h 3714793"/>
              <a:gd name="connsiteX4" fmla="*/ 0 w 2812178"/>
              <a:gd name="connsiteY4" fmla="*/ 1992315 h 3714793"/>
              <a:gd name="connsiteX5" fmla="*/ 11005 w 2812178"/>
              <a:gd name="connsiteY5" fmla="*/ 2011376 h 371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178" h="3714793">
                <a:moveTo>
                  <a:pt x="1172274" y="0"/>
                </a:moveTo>
                <a:lnTo>
                  <a:pt x="2812178" y="0"/>
                </a:lnTo>
                <a:lnTo>
                  <a:pt x="2812178" y="3714793"/>
                </a:lnTo>
                <a:lnTo>
                  <a:pt x="0" y="3714793"/>
                </a:lnTo>
                <a:lnTo>
                  <a:pt x="0" y="1992315"/>
                </a:lnTo>
                <a:lnTo>
                  <a:pt x="11005" y="2011376"/>
                </a:ln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6"/>
          <a:stretch>
            <a:fillRect/>
          </a:stretch>
        </p:blipFill>
        <p:spPr>
          <a:xfrm>
            <a:off x="2981325" y="525138"/>
            <a:ext cx="2876729" cy="4013946"/>
          </a:xfrm>
          <a:custGeom>
            <a:avLst/>
            <a:gdLst>
              <a:gd name="connsiteX0" fmla="*/ 0 w 2413000"/>
              <a:gd name="connsiteY0" fmla="*/ 0 h 3714793"/>
              <a:gd name="connsiteX1" fmla="*/ 1258906 w 2413000"/>
              <a:gd name="connsiteY1" fmla="*/ 0 h 3714793"/>
              <a:gd name="connsiteX2" fmla="*/ 2413000 w 2413000"/>
              <a:gd name="connsiteY2" fmla="*/ 1998949 h 3714793"/>
              <a:gd name="connsiteX3" fmla="*/ 2413000 w 2413000"/>
              <a:gd name="connsiteY3" fmla="*/ 3714793 h 3714793"/>
              <a:gd name="connsiteX4" fmla="*/ 0 w 2413000"/>
              <a:gd name="connsiteY4" fmla="*/ 3714793 h 371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0" h="3714793">
                <a:moveTo>
                  <a:pt x="0" y="0"/>
                </a:moveTo>
                <a:lnTo>
                  <a:pt x="1258906" y="0"/>
                </a:lnTo>
                <a:lnTo>
                  <a:pt x="2413000" y="1998949"/>
                </a:lnTo>
                <a:lnTo>
                  <a:pt x="2413000" y="3714793"/>
                </a:lnTo>
                <a:lnTo>
                  <a:pt x="0" y="3714793"/>
                </a:lnTo>
                <a:close/>
              </a:path>
            </a:pathLst>
          </a:custGeom>
        </p:spPr>
      </p:pic>
      <p:sp>
        <p:nvSpPr>
          <p:cNvPr id="25" name="Donut 24"/>
          <p:cNvSpPr/>
          <p:nvPr/>
        </p:nvSpPr>
        <p:spPr>
          <a:xfrm>
            <a:off x="488730" y="-8"/>
            <a:ext cx="10875937" cy="5114030"/>
          </a:xfrm>
          <a:prstGeom prst="donut">
            <a:avLst>
              <a:gd name="adj" fmla="val 621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3392" y="761627"/>
            <a:ext cx="2286000" cy="4572000"/>
          </a:xfrm>
          <a:custGeom>
            <a:avLst/>
            <a:gdLst>
              <a:gd name="connsiteX0" fmla="*/ 0 w 2286000"/>
              <a:gd name="connsiteY0" fmla="*/ 0 h 4572000"/>
              <a:gd name="connsiteX1" fmla="*/ 194196 w 2286000"/>
              <a:gd name="connsiteY1" fmla="*/ 314365 h 4572000"/>
              <a:gd name="connsiteX2" fmla="*/ 445976 w 2286000"/>
              <a:gd name="connsiteY2" fmla="*/ 43914 h 4572000"/>
              <a:gd name="connsiteX3" fmla="*/ 575098 w 2286000"/>
              <a:gd name="connsiteY3" fmla="*/ 390125 h 4572000"/>
              <a:gd name="connsiteX4" fmla="*/ 874806 w 2286000"/>
              <a:gd name="connsiteY4" fmla="*/ 174010 h 4572000"/>
              <a:gd name="connsiteX5" fmla="*/ 933930 w 2286000"/>
              <a:gd name="connsiteY5" fmla="*/ 538754 h 4572000"/>
              <a:gd name="connsiteX6" fmla="*/ 1270033 w 2286000"/>
              <a:gd name="connsiteY6" fmla="*/ 385260 h 4572000"/>
              <a:gd name="connsiteX7" fmla="*/ 1256844 w 2286000"/>
              <a:gd name="connsiteY7" fmla="*/ 754524 h 4572000"/>
              <a:gd name="connsiteX8" fmla="*/ 1616446 w 2286000"/>
              <a:gd name="connsiteY8" fmla="*/ 669554 h 4572000"/>
              <a:gd name="connsiteX9" fmla="*/ 1531476 w 2286000"/>
              <a:gd name="connsiteY9" fmla="*/ 1029156 h 4572000"/>
              <a:gd name="connsiteX10" fmla="*/ 1900740 w 2286000"/>
              <a:gd name="connsiteY10" fmla="*/ 1015967 h 4572000"/>
              <a:gd name="connsiteX11" fmla="*/ 1747246 w 2286000"/>
              <a:gd name="connsiteY11" fmla="*/ 1352070 h 4572000"/>
              <a:gd name="connsiteX12" fmla="*/ 2111990 w 2286000"/>
              <a:gd name="connsiteY12" fmla="*/ 1411194 h 4572000"/>
              <a:gd name="connsiteX13" fmla="*/ 1895875 w 2286000"/>
              <a:gd name="connsiteY13" fmla="*/ 1710902 h 4572000"/>
              <a:gd name="connsiteX14" fmla="*/ 2242086 w 2286000"/>
              <a:gd name="connsiteY14" fmla="*/ 1840024 h 4572000"/>
              <a:gd name="connsiteX15" fmla="*/ 1971635 w 2286000"/>
              <a:gd name="connsiteY15" fmla="*/ 2091804 h 4572000"/>
              <a:gd name="connsiteX16" fmla="*/ 2286000 w 2286000"/>
              <a:gd name="connsiteY16" fmla="*/ 2286000 h 4572000"/>
              <a:gd name="connsiteX17" fmla="*/ 1971635 w 2286000"/>
              <a:gd name="connsiteY17" fmla="*/ 2480196 h 4572000"/>
              <a:gd name="connsiteX18" fmla="*/ 2242086 w 2286000"/>
              <a:gd name="connsiteY18" fmla="*/ 2731976 h 4572000"/>
              <a:gd name="connsiteX19" fmla="*/ 1895875 w 2286000"/>
              <a:gd name="connsiteY19" fmla="*/ 2861098 h 4572000"/>
              <a:gd name="connsiteX20" fmla="*/ 2111990 w 2286000"/>
              <a:gd name="connsiteY20" fmla="*/ 3160806 h 4572000"/>
              <a:gd name="connsiteX21" fmla="*/ 1747246 w 2286000"/>
              <a:gd name="connsiteY21" fmla="*/ 3219930 h 4572000"/>
              <a:gd name="connsiteX22" fmla="*/ 1900740 w 2286000"/>
              <a:gd name="connsiteY22" fmla="*/ 3556033 h 4572000"/>
              <a:gd name="connsiteX23" fmla="*/ 1531476 w 2286000"/>
              <a:gd name="connsiteY23" fmla="*/ 3542844 h 4572000"/>
              <a:gd name="connsiteX24" fmla="*/ 1616446 w 2286000"/>
              <a:gd name="connsiteY24" fmla="*/ 3902446 h 4572000"/>
              <a:gd name="connsiteX25" fmla="*/ 1256844 w 2286000"/>
              <a:gd name="connsiteY25" fmla="*/ 3817476 h 4572000"/>
              <a:gd name="connsiteX26" fmla="*/ 1270033 w 2286000"/>
              <a:gd name="connsiteY26" fmla="*/ 4186740 h 4572000"/>
              <a:gd name="connsiteX27" fmla="*/ 933930 w 2286000"/>
              <a:gd name="connsiteY27" fmla="*/ 4033246 h 4572000"/>
              <a:gd name="connsiteX28" fmla="*/ 874806 w 2286000"/>
              <a:gd name="connsiteY28" fmla="*/ 4397990 h 4572000"/>
              <a:gd name="connsiteX29" fmla="*/ 575098 w 2286000"/>
              <a:gd name="connsiteY29" fmla="*/ 4181875 h 4572000"/>
              <a:gd name="connsiteX30" fmla="*/ 445976 w 2286000"/>
              <a:gd name="connsiteY30" fmla="*/ 4528086 h 4572000"/>
              <a:gd name="connsiteX31" fmla="*/ 194196 w 2286000"/>
              <a:gd name="connsiteY31" fmla="*/ 4257635 h 4572000"/>
              <a:gd name="connsiteX32" fmla="*/ 0 w 2286000"/>
              <a:gd name="connsiteY3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86000" h="4572000">
                <a:moveTo>
                  <a:pt x="0" y="0"/>
                </a:moveTo>
                <a:lnTo>
                  <a:pt x="194196" y="314365"/>
                </a:lnTo>
                <a:lnTo>
                  <a:pt x="445976" y="43914"/>
                </a:lnTo>
                <a:lnTo>
                  <a:pt x="575098" y="390125"/>
                </a:lnTo>
                <a:lnTo>
                  <a:pt x="874806" y="174010"/>
                </a:lnTo>
                <a:lnTo>
                  <a:pt x="933930" y="538754"/>
                </a:lnTo>
                <a:lnTo>
                  <a:pt x="1270033" y="385260"/>
                </a:lnTo>
                <a:lnTo>
                  <a:pt x="1256844" y="754524"/>
                </a:lnTo>
                <a:lnTo>
                  <a:pt x="1616446" y="669554"/>
                </a:lnTo>
                <a:lnTo>
                  <a:pt x="1531476" y="1029156"/>
                </a:lnTo>
                <a:lnTo>
                  <a:pt x="1900740" y="1015967"/>
                </a:lnTo>
                <a:lnTo>
                  <a:pt x="1747246" y="1352070"/>
                </a:lnTo>
                <a:lnTo>
                  <a:pt x="2111990" y="1411194"/>
                </a:lnTo>
                <a:lnTo>
                  <a:pt x="1895875" y="1710902"/>
                </a:lnTo>
                <a:lnTo>
                  <a:pt x="2242086" y="1840024"/>
                </a:lnTo>
                <a:lnTo>
                  <a:pt x="1971635" y="2091804"/>
                </a:lnTo>
                <a:lnTo>
                  <a:pt x="2286000" y="2286000"/>
                </a:lnTo>
                <a:lnTo>
                  <a:pt x="1971635" y="2480196"/>
                </a:lnTo>
                <a:lnTo>
                  <a:pt x="2242086" y="2731976"/>
                </a:lnTo>
                <a:lnTo>
                  <a:pt x="1895875" y="2861098"/>
                </a:lnTo>
                <a:lnTo>
                  <a:pt x="2111990" y="3160806"/>
                </a:lnTo>
                <a:lnTo>
                  <a:pt x="1747246" y="3219930"/>
                </a:lnTo>
                <a:lnTo>
                  <a:pt x="1900740" y="3556033"/>
                </a:lnTo>
                <a:lnTo>
                  <a:pt x="1531476" y="3542844"/>
                </a:lnTo>
                <a:lnTo>
                  <a:pt x="1616446" y="3902446"/>
                </a:lnTo>
                <a:lnTo>
                  <a:pt x="1256844" y="3817476"/>
                </a:lnTo>
                <a:lnTo>
                  <a:pt x="1270033" y="4186740"/>
                </a:lnTo>
                <a:lnTo>
                  <a:pt x="933930" y="4033246"/>
                </a:lnTo>
                <a:lnTo>
                  <a:pt x="874806" y="4397990"/>
                </a:lnTo>
                <a:lnTo>
                  <a:pt x="575098" y="4181875"/>
                </a:lnTo>
                <a:lnTo>
                  <a:pt x="445976" y="4528086"/>
                </a:lnTo>
                <a:lnTo>
                  <a:pt x="194196" y="4257635"/>
                </a:lnTo>
                <a:lnTo>
                  <a:pt x="0" y="4572000"/>
                </a:lnTo>
                <a:close/>
              </a:path>
            </a:pathLst>
          </a:custGeom>
          <a:gradFill flip="none" rotWithShape="1">
            <a:gsLst>
              <a:gs pos="4000">
                <a:srgbClr val="FF0000"/>
              </a:gs>
              <a:gs pos="49000">
                <a:srgbClr val="FFFF00"/>
              </a:gs>
              <a:gs pos="72000">
                <a:srgbClr val="009900">
                  <a:alpha val="60000"/>
                </a:srgb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9660011" y="761627"/>
            <a:ext cx="2286000" cy="4572000"/>
          </a:xfrm>
          <a:custGeom>
            <a:avLst/>
            <a:gdLst>
              <a:gd name="connsiteX0" fmla="*/ 0 w 2286000"/>
              <a:gd name="connsiteY0" fmla="*/ 0 h 4572000"/>
              <a:gd name="connsiteX1" fmla="*/ 194196 w 2286000"/>
              <a:gd name="connsiteY1" fmla="*/ 314365 h 4572000"/>
              <a:gd name="connsiteX2" fmla="*/ 445976 w 2286000"/>
              <a:gd name="connsiteY2" fmla="*/ 43914 h 4572000"/>
              <a:gd name="connsiteX3" fmla="*/ 575098 w 2286000"/>
              <a:gd name="connsiteY3" fmla="*/ 390125 h 4572000"/>
              <a:gd name="connsiteX4" fmla="*/ 874806 w 2286000"/>
              <a:gd name="connsiteY4" fmla="*/ 174010 h 4572000"/>
              <a:gd name="connsiteX5" fmla="*/ 933930 w 2286000"/>
              <a:gd name="connsiteY5" fmla="*/ 538754 h 4572000"/>
              <a:gd name="connsiteX6" fmla="*/ 1270033 w 2286000"/>
              <a:gd name="connsiteY6" fmla="*/ 385260 h 4572000"/>
              <a:gd name="connsiteX7" fmla="*/ 1256844 w 2286000"/>
              <a:gd name="connsiteY7" fmla="*/ 754524 h 4572000"/>
              <a:gd name="connsiteX8" fmla="*/ 1616446 w 2286000"/>
              <a:gd name="connsiteY8" fmla="*/ 669554 h 4572000"/>
              <a:gd name="connsiteX9" fmla="*/ 1531476 w 2286000"/>
              <a:gd name="connsiteY9" fmla="*/ 1029156 h 4572000"/>
              <a:gd name="connsiteX10" fmla="*/ 1900740 w 2286000"/>
              <a:gd name="connsiteY10" fmla="*/ 1015967 h 4572000"/>
              <a:gd name="connsiteX11" fmla="*/ 1747246 w 2286000"/>
              <a:gd name="connsiteY11" fmla="*/ 1352070 h 4572000"/>
              <a:gd name="connsiteX12" fmla="*/ 2111990 w 2286000"/>
              <a:gd name="connsiteY12" fmla="*/ 1411194 h 4572000"/>
              <a:gd name="connsiteX13" fmla="*/ 1895875 w 2286000"/>
              <a:gd name="connsiteY13" fmla="*/ 1710902 h 4572000"/>
              <a:gd name="connsiteX14" fmla="*/ 2242086 w 2286000"/>
              <a:gd name="connsiteY14" fmla="*/ 1840024 h 4572000"/>
              <a:gd name="connsiteX15" fmla="*/ 1971635 w 2286000"/>
              <a:gd name="connsiteY15" fmla="*/ 2091804 h 4572000"/>
              <a:gd name="connsiteX16" fmla="*/ 2286000 w 2286000"/>
              <a:gd name="connsiteY16" fmla="*/ 2286000 h 4572000"/>
              <a:gd name="connsiteX17" fmla="*/ 1971635 w 2286000"/>
              <a:gd name="connsiteY17" fmla="*/ 2480196 h 4572000"/>
              <a:gd name="connsiteX18" fmla="*/ 2242086 w 2286000"/>
              <a:gd name="connsiteY18" fmla="*/ 2731976 h 4572000"/>
              <a:gd name="connsiteX19" fmla="*/ 1895875 w 2286000"/>
              <a:gd name="connsiteY19" fmla="*/ 2861098 h 4572000"/>
              <a:gd name="connsiteX20" fmla="*/ 2111990 w 2286000"/>
              <a:gd name="connsiteY20" fmla="*/ 3160806 h 4572000"/>
              <a:gd name="connsiteX21" fmla="*/ 1747246 w 2286000"/>
              <a:gd name="connsiteY21" fmla="*/ 3219930 h 4572000"/>
              <a:gd name="connsiteX22" fmla="*/ 1900740 w 2286000"/>
              <a:gd name="connsiteY22" fmla="*/ 3556033 h 4572000"/>
              <a:gd name="connsiteX23" fmla="*/ 1531476 w 2286000"/>
              <a:gd name="connsiteY23" fmla="*/ 3542844 h 4572000"/>
              <a:gd name="connsiteX24" fmla="*/ 1616446 w 2286000"/>
              <a:gd name="connsiteY24" fmla="*/ 3902446 h 4572000"/>
              <a:gd name="connsiteX25" fmla="*/ 1256844 w 2286000"/>
              <a:gd name="connsiteY25" fmla="*/ 3817476 h 4572000"/>
              <a:gd name="connsiteX26" fmla="*/ 1270033 w 2286000"/>
              <a:gd name="connsiteY26" fmla="*/ 4186740 h 4572000"/>
              <a:gd name="connsiteX27" fmla="*/ 933930 w 2286000"/>
              <a:gd name="connsiteY27" fmla="*/ 4033246 h 4572000"/>
              <a:gd name="connsiteX28" fmla="*/ 874806 w 2286000"/>
              <a:gd name="connsiteY28" fmla="*/ 4397990 h 4572000"/>
              <a:gd name="connsiteX29" fmla="*/ 575098 w 2286000"/>
              <a:gd name="connsiteY29" fmla="*/ 4181875 h 4572000"/>
              <a:gd name="connsiteX30" fmla="*/ 445976 w 2286000"/>
              <a:gd name="connsiteY30" fmla="*/ 4528086 h 4572000"/>
              <a:gd name="connsiteX31" fmla="*/ 194196 w 2286000"/>
              <a:gd name="connsiteY31" fmla="*/ 4257635 h 4572000"/>
              <a:gd name="connsiteX32" fmla="*/ 0 w 2286000"/>
              <a:gd name="connsiteY3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86000" h="4572000">
                <a:moveTo>
                  <a:pt x="0" y="0"/>
                </a:moveTo>
                <a:lnTo>
                  <a:pt x="194196" y="314365"/>
                </a:lnTo>
                <a:lnTo>
                  <a:pt x="445976" y="43914"/>
                </a:lnTo>
                <a:lnTo>
                  <a:pt x="575098" y="390125"/>
                </a:lnTo>
                <a:lnTo>
                  <a:pt x="874806" y="174010"/>
                </a:lnTo>
                <a:lnTo>
                  <a:pt x="933930" y="538754"/>
                </a:lnTo>
                <a:lnTo>
                  <a:pt x="1270033" y="385260"/>
                </a:lnTo>
                <a:lnTo>
                  <a:pt x="1256844" y="754524"/>
                </a:lnTo>
                <a:lnTo>
                  <a:pt x="1616446" y="669554"/>
                </a:lnTo>
                <a:lnTo>
                  <a:pt x="1531476" y="1029156"/>
                </a:lnTo>
                <a:lnTo>
                  <a:pt x="1900740" y="1015967"/>
                </a:lnTo>
                <a:lnTo>
                  <a:pt x="1747246" y="1352070"/>
                </a:lnTo>
                <a:lnTo>
                  <a:pt x="2111990" y="1411194"/>
                </a:lnTo>
                <a:lnTo>
                  <a:pt x="1895875" y="1710902"/>
                </a:lnTo>
                <a:lnTo>
                  <a:pt x="2242086" y="1840024"/>
                </a:lnTo>
                <a:lnTo>
                  <a:pt x="1971635" y="2091804"/>
                </a:lnTo>
                <a:lnTo>
                  <a:pt x="2286000" y="2286000"/>
                </a:lnTo>
                <a:lnTo>
                  <a:pt x="1971635" y="2480196"/>
                </a:lnTo>
                <a:lnTo>
                  <a:pt x="2242086" y="2731976"/>
                </a:lnTo>
                <a:lnTo>
                  <a:pt x="1895875" y="2861098"/>
                </a:lnTo>
                <a:lnTo>
                  <a:pt x="2111990" y="3160806"/>
                </a:lnTo>
                <a:lnTo>
                  <a:pt x="1747246" y="3219930"/>
                </a:lnTo>
                <a:lnTo>
                  <a:pt x="1900740" y="3556033"/>
                </a:lnTo>
                <a:lnTo>
                  <a:pt x="1531476" y="3542844"/>
                </a:lnTo>
                <a:lnTo>
                  <a:pt x="1616446" y="3902446"/>
                </a:lnTo>
                <a:lnTo>
                  <a:pt x="1256844" y="3817476"/>
                </a:lnTo>
                <a:lnTo>
                  <a:pt x="1270033" y="4186740"/>
                </a:lnTo>
                <a:lnTo>
                  <a:pt x="933930" y="4033246"/>
                </a:lnTo>
                <a:lnTo>
                  <a:pt x="874806" y="4397990"/>
                </a:lnTo>
                <a:lnTo>
                  <a:pt x="575098" y="4181875"/>
                </a:lnTo>
                <a:lnTo>
                  <a:pt x="445976" y="4528086"/>
                </a:lnTo>
                <a:lnTo>
                  <a:pt x="194196" y="4257635"/>
                </a:lnTo>
                <a:lnTo>
                  <a:pt x="0" y="4572000"/>
                </a:lnTo>
                <a:close/>
              </a:path>
            </a:pathLst>
          </a:custGeom>
          <a:gradFill flip="none" rotWithShape="1">
            <a:gsLst>
              <a:gs pos="4000">
                <a:srgbClr val="FF0000"/>
              </a:gs>
              <a:gs pos="49000">
                <a:srgbClr val="FFFF00"/>
              </a:gs>
              <a:gs pos="72000">
                <a:srgbClr val="009900">
                  <a:alpha val="60000"/>
                </a:srgb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79635" y="4617914"/>
            <a:ext cx="9632731" cy="1913150"/>
          </a:xfrm>
          <a:custGeom>
            <a:avLst/>
            <a:gdLst>
              <a:gd name="connsiteX0" fmla="*/ 260653 w 9632731"/>
              <a:gd name="connsiteY0" fmla="*/ 741920 h 1758160"/>
              <a:gd name="connsiteX1" fmla="*/ 123493 w 9632731"/>
              <a:gd name="connsiteY1" fmla="*/ 879080 h 1758160"/>
              <a:gd name="connsiteX2" fmla="*/ 260653 w 9632731"/>
              <a:gd name="connsiteY2" fmla="*/ 1016240 h 1758160"/>
              <a:gd name="connsiteX3" fmla="*/ 397813 w 9632731"/>
              <a:gd name="connsiteY3" fmla="*/ 879080 h 1758160"/>
              <a:gd name="connsiteX4" fmla="*/ 260653 w 9632731"/>
              <a:gd name="connsiteY4" fmla="*/ 741920 h 1758160"/>
              <a:gd name="connsiteX5" fmla="*/ 575516 w 9632731"/>
              <a:gd name="connsiteY5" fmla="*/ 0 h 1758160"/>
              <a:gd name="connsiteX6" fmla="*/ 9057215 w 9632731"/>
              <a:gd name="connsiteY6" fmla="*/ 0 h 1758160"/>
              <a:gd name="connsiteX7" fmla="*/ 9632731 w 9632731"/>
              <a:gd name="connsiteY7" fmla="*/ 575516 h 1758160"/>
              <a:gd name="connsiteX8" fmla="*/ 9632731 w 9632731"/>
              <a:gd name="connsiteY8" fmla="*/ 1182644 h 1758160"/>
              <a:gd name="connsiteX9" fmla="*/ 9057215 w 9632731"/>
              <a:gd name="connsiteY9" fmla="*/ 1758160 h 1758160"/>
              <a:gd name="connsiteX10" fmla="*/ 575516 w 9632731"/>
              <a:gd name="connsiteY10" fmla="*/ 1758160 h 1758160"/>
              <a:gd name="connsiteX11" fmla="*/ 0 w 9632731"/>
              <a:gd name="connsiteY11" fmla="*/ 1182644 h 1758160"/>
              <a:gd name="connsiteX12" fmla="*/ 0 w 9632731"/>
              <a:gd name="connsiteY12" fmla="*/ 575516 h 1758160"/>
              <a:gd name="connsiteX13" fmla="*/ 575516 w 9632731"/>
              <a:gd name="connsiteY13" fmla="*/ 0 h 175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32731" h="1758160">
                <a:moveTo>
                  <a:pt x="260653" y="741920"/>
                </a:moveTo>
                <a:cubicBezTo>
                  <a:pt x="184902" y="741920"/>
                  <a:pt x="123493" y="803329"/>
                  <a:pt x="123493" y="879080"/>
                </a:cubicBezTo>
                <a:cubicBezTo>
                  <a:pt x="123493" y="954831"/>
                  <a:pt x="184902" y="1016240"/>
                  <a:pt x="260653" y="1016240"/>
                </a:cubicBezTo>
                <a:cubicBezTo>
                  <a:pt x="336404" y="1016240"/>
                  <a:pt x="397813" y="954831"/>
                  <a:pt x="397813" y="879080"/>
                </a:cubicBezTo>
                <a:cubicBezTo>
                  <a:pt x="397813" y="803329"/>
                  <a:pt x="336404" y="741920"/>
                  <a:pt x="260653" y="741920"/>
                </a:cubicBezTo>
                <a:close/>
                <a:moveTo>
                  <a:pt x="575516" y="0"/>
                </a:moveTo>
                <a:lnTo>
                  <a:pt x="9057215" y="0"/>
                </a:lnTo>
                <a:cubicBezTo>
                  <a:pt x="9375064" y="0"/>
                  <a:pt x="9632731" y="257667"/>
                  <a:pt x="9632731" y="575516"/>
                </a:cubicBezTo>
                <a:lnTo>
                  <a:pt x="9632731" y="1182644"/>
                </a:lnTo>
                <a:cubicBezTo>
                  <a:pt x="9632731" y="1500493"/>
                  <a:pt x="9375064" y="1758160"/>
                  <a:pt x="9057215" y="1758160"/>
                </a:cubicBezTo>
                <a:lnTo>
                  <a:pt x="575516" y="1758160"/>
                </a:lnTo>
                <a:cubicBezTo>
                  <a:pt x="257667" y="1758160"/>
                  <a:pt x="0" y="1500493"/>
                  <a:pt x="0" y="1182644"/>
                </a:cubicBezTo>
                <a:lnTo>
                  <a:pt x="0" y="575516"/>
                </a:lnTo>
                <a:cubicBezTo>
                  <a:pt x="0" y="257667"/>
                  <a:pt x="257667" y="0"/>
                  <a:pt x="57551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পারুল ছিল কাছেই। সে এগিয়ে এলো। বলল, বাবা, আমাকে চিনতে পেরেছেন? আমার নাম পারুল। আপনার ছোট কন্যা। আপনি যাকে বনবাসে পাঠিয়েছিলেন।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8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7E7E7E">
                    <a:alpha val="10196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39" y="3823140"/>
            <a:ext cx="3723084" cy="262989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9412"/>
              </a:clrFrom>
              <a:clrTo>
                <a:srgbClr val="FF941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b="10738"/>
          <a:stretch/>
        </p:blipFill>
        <p:spPr>
          <a:xfrm>
            <a:off x="4412186" y="646183"/>
            <a:ext cx="3683000" cy="2640724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97" y="3746243"/>
            <a:ext cx="4464736" cy="273007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2" name="Rounded Rectangle 21"/>
          <p:cNvSpPr/>
          <p:nvPr/>
        </p:nvSpPr>
        <p:spPr>
          <a:xfrm>
            <a:off x="6258251" y="646184"/>
            <a:ext cx="4462272" cy="273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 আদরের মেয়েকে বুকে জড়িয়ে ধরলেন।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55796" y="646184"/>
            <a:ext cx="4464727" cy="273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নুন দিয়ে রাঁধা হলো সব খাবার। রাজা মজা করে খেলেন।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553806" y="87931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553806" y="118937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6200000">
            <a:off x="553807" y="149943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553807" y="180949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553807" y="211955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553807" y="242961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553807" y="273967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553807" y="304973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>
            <a:off x="553807" y="335979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200000">
            <a:off x="553807" y="366985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553807" y="397991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6200000">
            <a:off x="553807" y="428997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6200000">
            <a:off x="553807" y="460003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6200000">
            <a:off x="553807" y="491009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6200000">
            <a:off x="553807" y="522015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553807" y="5530215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11379468" y="88982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11379468" y="119988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11379469" y="150994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11379469" y="182000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11379469" y="213006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11379469" y="244012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>
            <a:off x="11379469" y="275018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>
            <a:off x="11379469" y="306024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11379469" y="337030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11379469" y="368036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00000">
            <a:off x="11379469" y="399042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0">
            <a:off x="11379469" y="430048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6200000">
            <a:off x="11379469" y="461054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16200000">
            <a:off x="11379469" y="492060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200000">
            <a:off x="11379469" y="523066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11379469" y="5540721"/>
            <a:ext cx="1787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02505" y="2524653"/>
            <a:ext cx="740974" cy="1808694"/>
            <a:chOff x="6274687" y="1649667"/>
            <a:chExt cx="740974" cy="180869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6" name="Freeform 55"/>
            <p:cNvSpPr/>
            <p:nvPr/>
          </p:nvSpPr>
          <p:spPr>
            <a:xfrm>
              <a:off x="6274687" y="1649667"/>
              <a:ext cx="362596" cy="894294"/>
            </a:xfrm>
            <a:custGeom>
              <a:avLst/>
              <a:gdLst>
                <a:gd name="connsiteX0" fmla="*/ 0 w 362596"/>
                <a:gd name="connsiteY0" fmla="*/ 0 h 894294"/>
                <a:gd name="connsiteX1" fmla="*/ 83359 w 362596"/>
                <a:gd name="connsiteY1" fmla="*/ 25876 h 894294"/>
                <a:gd name="connsiteX2" fmla="*/ 362596 w 362596"/>
                <a:gd name="connsiteY2" fmla="*/ 447147 h 894294"/>
                <a:gd name="connsiteX3" fmla="*/ 83359 w 362596"/>
                <a:gd name="connsiteY3" fmla="*/ 868418 h 894294"/>
                <a:gd name="connsiteX4" fmla="*/ 0 w 362596"/>
                <a:gd name="connsiteY4" fmla="*/ 894294 h 8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596" h="894294">
                  <a:moveTo>
                    <a:pt x="0" y="0"/>
                  </a:moveTo>
                  <a:lnTo>
                    <a:pt x="83359" y="25876"/>
                  </a:lnTo>
                  <a:cubicBezTo>
                    <a:pt x="247455" y="95283"/>
                    <a:pt x="362596" y="257768"/>
                    <a:pt x="362596" y="447147"/>
                  </a:cubicBezTo>
                  <a:cubicBezTo>
                    <a:pt x="362596" y="636526"/>
                    <a:pt x="247455" y="799012"/>
                    <a:pt x="83359" y="868418"/>
                  </a:cubicBezTo>
                  <a:lnTo>
                    <a:pt x="0" y="89429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74687" y="2564067"/>
              <a:ext cx="362596" cy="894294"/>
            </a:xfrm>
            <a:custGeom>
              <a:avLst/>
              <a:gdLst>
                <a:gd name="connsiteX0" fmla="*/ 0 w 362596"/>
                <a:gd name="connsiteY0" fmla="*/ 0 h 894294"/>
                <a:gd name="connsiteX1" fmla="*/ 83359 w 362596"/>
                <a:gd name="connsiteY1" fmla="*/ 25876 h 894294"/>
                <a:gd name="connsiteX2" fmla="*/ 362596 w 362596"/>
                <a:gd name="connsiteY2" fmla="*/ 447147 h 894294"/>
                <a:gd name="connsiteX3" fmla="*/ 83359 w 362596"/>
                <a:gd name="connsiteY3" fmla="*/ 868418 h 894294"/>
                <a:gd name="connsiteX4" fmla="*/ 0 w 362596"/>
                <a:gd name="connsiteY4" fmla="*/ 894294 h 8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596" h="894294">
                  <a:moveTo>
                    <a:pt x="0" y="0"/>
                  </a:moveTo>
                  <a:lnTo>
                    <a:pt x="83359" y="25876"/>
                  </a:lnTo>
                  <a:cubicBezTo>
                    <a:pt x="247455" y="95283"/>
                    <a:pt x="362596" y="257768"/>
                    <a:pt x="362596" y="447147"/>
                  </a:cubicBezTo>
                  <a:cubicBezTo>
                    <a:pt x="362596" y="636526"/>
                    <a:pt x="247455" y="799011"/>
                    <a:pt x="83359" y="868418"/>
                  </a:cubicBezTo>
                  <a:lnTo>
                    <a:pt x="0" y="89429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274687" y="2096814"/>
              <a:ext cx="740974" cy="914400"/>
            </a:xfrm>
            <a:custGeom>
              <a:avLst/>
              <a:gdLst>
                <a:gd name="connsiteX0" fmla="*/ 283774 w 740974"/>
                <a:gd name="connsiteY0" fmla="*/ 0 h 914400"/>
                <a:gd name="connsiteX1" fmla="*/ 740974 w 740974"/>
                <a:gd name="connsiteY1" fmla="*/ 457200 h 914400"/>
                <a:gd name="connsiteX2" fmla="*/ 283774 w 740974"/>
                <a:gd name="connsiteY2" fmla="*/ 914400 h 914400"/>
                <a:gd name="connsiteX3" fmla="*/ 28149 w 740974"/>
                <a:gd name="connsiteY3" fmla="*/ 836318 h 914400"/>
                <a:gd name="connsiteX4" fmla="*/ 0 w 740974"/>
                <a:gd name="connsiteY4" fmla="*/ 813093 h 914400"/>
                <a:gd name="connsiteX5" fmla="*/ 0 w 740974"/>
                <a:gd name="connsiteY5" fmla="*/ 101308 h 914400"/>
                <a:gd name="connsiteX6" fmla="*/ 28149 w 740974"/>
                <a:gd name="connsiteY6" fmla="*/ 78083 h 914400"/>
                <a:gd name="connsiteX7" fmla="*/ 283774 w 740974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974" h="914400">
                  <a:moveTo>
                    <a:pt x="283774" y="0"/>
                  </a:moveTo>
                  <a:cubicBezTo>
                    <a:pt x="536279" y="0"/>
                    <a:pt x="740974" y="204695"/>
                    <a:pt x="740974" y="457200"/>
                  </a:cubicBezTo>
                  <a:cubicBezTo>
                    <a:pt x="740974" y="709705"/>
                    <a:pt x="536279" y="914400"/>
                    <a:pt x="283774" y="914400"/>
                  </a:cubicBezTo>
                  <a:cubicBezTo>
                    <a:pt x="189085" y="914400"/>
                    <a:pt x="101119" y="885615"/>
                    <a:pt x="28149" y="836318"/>
                  </a:cubicBezTo>
                  <a:lnTo>
                    <a:pt x="0" y="813093"/>
                  </a:lnTo>
                  <a:lnTo>
                    <a:pt x="0" y="101308"/>
                  </a:lnTo>
                  <a:lnTo>
                    <a:pt x="28149" y="78083"/>
                  </a:lnTo>
                  <a:cubicBezTo>
                    <a:pt x="101119" y="28785"/>
                    <a:pt x="189085" y="0"/>
                    <a:pt x="28377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11170063" y="2524654"/>
            <a:ext cx="740974" cy="1808694"/>
            <a:chOff x="6274687" y="1649667"/>
            <a:chExt cx="740974" cy="180869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0" name="Freeform 59"/>
            <p:cNvSpPr/>
            <p:nvPr/>
          </p:nvSpPr>
          <p:spPr>
            <a:xfrm>
              <a:off x="6274687" y="1649667"/>
              <a:ext cx="362596" cy="894294"/>
            </a:xfrm>
            <a:custGeom>
              <a:avLst/>
              <a:gdLst>
                <a:gd name="connsiteX0" fmla="*/ 0 w 362596"/>
                <a:gd name="connsiteY0" fmla="*/ 0 h 894294"/>
                <a:gd name="connsiteX1" fmla="*/ 83359 w 362596"/>
                <a:gd name="connsiteY1" fmla="*/ 25876 h 894294"/>
                <a:gd name="connsiteX2" fmla="*/ 362596 w 362596"/>
                <a:gd name="connsiteY2" fmla="*/ 447147 h 894294"/>
                <a:gd name="connsiteX3" fmla="*/ 83359 w 362596"/>
                <a:gd name="connsiteY3" fmla="*/ 868418 h 894294"/>
                <a:gd name="connsiteX4" fmla="*/ 0 w 362596"/>
                <a:gd name="connsiteY4" fmla="*/ 894294 h 8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596" h="894294">
                  <a:moveTo>
                    <a:pt x="0" y="0"/>
                  </a:moveTo>
                  <a:lnTo>
                    <a:pt x="83359" y="25876"/>
                  </a:lnTo>
                  <a:cubicBezTo>
                    <a:pt x="247455" y="95283"/>
                    <a:pt x="362596" y="257768"/>
                    <a:pt x="362596" y="447147"/>
                  </a:cubicBezTo>
                  <a:cubicBezTo>
                    <a:pt x="362596" y="636526"/>
                    <a:pt x="247455" y="799012"/>
                    <a:pt x="83359" y="868418"/>
                  </a:cubicBezTo>
                  <a:lnTo>
                    <a:pt x="0" y="89429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274687" y="2564067"/>
              <a:ext cx="362596" cy="894294"/>
            </a:xfrm>
            <a:custGeom>
              <a:avLst/>
              <a:gdLst>
                <a:gd name="connsiteX0" fmla="*/ 0 w 362596"/>
                <a:gd name="connsiteY0" fmla="*/ 0 h 894294"/>
                <a:gd name="connsiteX1" fmla="*/ 83359 w 362596"/>
                <a:gd name="connsiteY1" fmla="*/ 25876 h 894294"/>
                <a:gd name="connsiteX2" fmla="*/ 362596 w 362596"/>
                <a:gd name="connsiteY2" fmla="*/ 447147 h 894294"/>
                <a:gd name="connsiteX3" fmla="*/ 83359 w 362596"/>
                <a:gd name="connsiteY3" fmla="*/ 868418 h 894294"/>
                <a:gd name="connsiteX4" fmla="*/ 0 w 362596"/>
                <a:gd name="connsiteY4" fmla="*/ 894294 h 89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596" h="894294">
                  <a:moveTo>
                    <a:pt x="0" y="0"/>
                  </a:moveTo>
                  <a:lnTo>
                    <a:pt x="83359" y="25876"/>
                  </a:lnTo>
                  <a:cubicBezTo>
                    <a:pt x="247455" y="95283"/>
                    <a:pt x="362596" y="257768"/>
                    <a:pt x="362596" y="447147"/>
                  </a:cubicBezTo>
                  <a:cubicBezTo>
                    <a:pt x="362596" y="636526"/>
                    <a:pt x="247455" y="799011"/>
                    <a:pt x="83359" y="868418"/>
                  </a:cubicBezTo>
                  <a:lnTo>
                    <a:pt x="0" y="894294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274687" y="2096814"/>
              <a:ext cx="740974" cy="914400"/>
            </a:xfrm>
            <a:custGeom>
              <a:avLst/>
              <a:gdLst>
                <a:gd name="connsiteX0" fmla="*/ 283774 w 740974"/>
                <a:gd name="connsiteY0" fmla="*/ 0 h 914400"/>
                <a:gd name="connsiteX1" fmla="*/ 740974 w 740974"/>
                <a:gd name="connsiteY1" fmla="*/ 457200 h 914400"/>
                <a:gd name="connsiteX2" fmla="*/ 283774 w 740974"/>
                <a:gd name="connsiteY2" fmla="*/ 914400 h 914400"/>
                <a:gd name="connsiteX3" fmla="*/ 28149 w 740974"/>
                <a:gd name="connsiteY3" fmla="*/ 836318 h 914400"/>
                <a:gd name="connsiteX4" fmla="*/ 0 w 740974"/>
                <a:gd name="connsiteY4" fmla="*/ 813093 h 914400"/>
                <a:gd name="connsiteX5" fmla="*/ 0 w 740974"/>
                <a:gd name="connsiteY5" fmla="*/ 101308 h 914400"/>
                <a:gd name="connsiteX6" fmla="*/ 28149 w 740974"/>
                <a:gd name="connsiteY6" fmla="*/ 78083 h 914400"/>
                <a:gd name="connsiteX7" fmla="*/ 283774 w 740974"/>
                <a:gd name="connsiteY7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974" h="914400">
                  <a:moveTo>
                    <a:pt x="283774" y="0"/>
                  </a:moveTo>
                  <a:cubicBezTo>
                    <a:pt x="536279" y="0"/>
                    <a:pt x="740974" y="204695"/>
                    <a:pt x="740974" y="457200"/>
                  </a:cubicBezTo>
                  <a:cubicBezTo>
                    <a:pt x="740974" y="709705"/>
                    <a:pt x="536279" y="914400"/>
                    <a:pt x="283774" y="914400"/>
                  </a:cubicBezTo>
                  <a:cubicBezTo>
                    <a:pt x="189085" y="914400"/>
                    <a:pt x="101119" y="885615"/>
                    <a:pt x="28149" y="836318"/>
                  </a:cubicBezTo>
                  <a:lnTo>
                    <a:pt x="0" y="813093"/>
                  </a:lnTo>
                  <a:lnTo>
                    <a:pt x="0" y="101308"/>
                  </a:lnTo>
                  <a:lnTo>
                    <a:pt x="28149" y="78083"/>
                  </a:lnTo>
                  <a:cubicBezTo>
                    <a:pt x="101119" y="28785"/>
                    <a:pt x="189085" y="0"/>
                    <a:pt x="28377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013422" y="2910396"/>
            <a:ext cx="1280160" cy="1280160"/>
            <a:chOff x="5013422" y="2863098"/>
            <a:chExt cx="1280160" cy="1280160"/>
          </a:xfrm>
        </p:grpSpPr>
        <p:sp>
          <p:nvSpPr>
            <p:cNvPr id="19" name="Diamond 18"/>
            <p:cNvSpPr/>
            <p:nvPr/>
          </p:nvSpPr>
          <p:spPr>
            <a:xfrm>
              <a:off x="5013422" y="2863098"/>
              <a:ext cx="1280160" cy="1280160"/>
            </a:xfrm>
            <a:prstGeom prst="diamond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333462" y="3183138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94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25 -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Hexagon 20"/>
          <p:cNvSpPr/>
          <p:nvPr/>
        </p:nvSpPr>
        <p:spPr>
          <a:xfrm>
            <a:off x="7936894" y="383673"/>
            <a:ext cx="3931920" cy="301752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7938950" y="3521009"/>
            <a:ext cx="3931920" cy="301752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524959" y="1115193"/>
            <a:ext cx="5029200" cy="2286000"/>
            <a:chOff x="3398831" y="1052129"/>
            <a:chExt cx="5029200" cy="2286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6" name="Parallelogram 25"/>
            <p:cNvSpPr/>
            <p:nvPr/>
          </p:nvSpPr>
          <p:spPr>
            <a:xfrm flipH="1">
              <a:off x="3398831" y="1052129"/>
              <a:ext cx="5029200" cy="2286000"/>
            </a:xfrm>
            <a:prstGeom prst="parallelogram">
              <a:avLst>
                <a:gd name="adj" fmla="val 51389"/>
              </a:avLst>
            </a:prstGeom>
            <a:solidFill>
              <a:srgbClr val="E6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3146" y="1355593"/>
              <a:ext cx="37338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এবার রাজা ছোট 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কন্যা</a:t>
              </a:r>
            </a:p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পারুল </a:t>
              </a:r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 হাতি 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ঘোড়া</a:t>
              </a:r>
            </a:p>
            <a:p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নিয়ে রওয়ানা হলেন। 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51532" y="3521009"/>
            <a:ext cx="5256435" cy="2286000"/>
            <a:chOff x="3398830" y="3521009"/>
            <a:chExt cx="5256435" cy="2286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7" name="Parallelogram 26"/>
            <p:cNvSpPr/>
            <p:nvPr/>
          </p:nvSpPr>
          <p:spPr>
            <a:xfrm flipH="1" flipV="1">
              <a:off x="3398830" y="3521009"/>
              <a:ext cx="5256435" cy="2286000"/>
            </a:xfrm>
            <a:prstGeom prst="parallelogram">
              <a:avLst>
                <a:gd name="adj" fmla="val 51389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4731" y="3810000"/>
              <a:ext cx="46228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পারুল ফিরে আসায় রাজ্যে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সবার মুখে হাসি ফুটল। 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রাজ্যে সুখের সীমা রইল না।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Hexagon 19"/>
          <p:cNvSpPr/>
          <p:nvPr/>
        </p:nvSpPr>
        <p:spPr>
          <a:xfrm>
            <a:off x="3413670" y="1828800"/>
            <a:ext cx="4114800" cy="3200400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grpId="0" nodeType="withEffect" p14:presetBounceEnd="2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-0.25 0 " pathEditMode="relative" rAng="0" ptsTypes="AA" p14:bounceEnd="27000">
                                          <p:cBhvr>
                                            <p:cTn id="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3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3" presetID="2" presetClass="entr" presetSubtype="6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-0.25 0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3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-11430"/>
            <a:ext cx="12192001" cy="6880860"/>
            <a:chOff x="0" y="-11430"/>
            <a:chExt cx="12192001" cy="6880860"/>
          </a:xfrm>
        </p:grpSpPr>
        <p:grpSp>
          <p:nvGrpSpPr>
            <p:cNvPr id="3" name="Group 2"/>
            <p:cNvGrpSpPr/>
            <p:nvPr userDrawn="1"/>
          </p:nvGrpSpPr>
          <p:grpSpPr>
            <a:xfrm flipH="1">
              <a:off x="0" y="-11430"/>
              <a:ext cx="12192001" cy="6880860"/>
              <a:chOff x="0" y="-11430"/>
              <a:chExt cx="12192001" cy="6880860"/>
            </a:xfrm>
          </p:grpSpPr>
          <p:grpSp>
            <p:nvGrpSpPr>
              <p:cNvPr id="6" name="Group 5"/>
              <p:cNvGrpSpPr/>
              <p:nvPr userDrawn="1"/>
            </p:nvGrpSpPr>
            <p:grpSpPr>
              <a:xfrm>
                <a:off x="0" y="-11430"/>
                <a:ext cx="12192001" cy="6880860"/>
                <a:chOff x="-1" y="-14288"/>
                <a:chExt cx="12192001" cy="6880860"/>
              </a:xfrm>
            </p:grpSpPr>
            <p:sp>
              <p:nvSpPr>
                <p:cNvPr id="17" name="Rectangle 16"/>
                <p:cNvSpPr/>
                <p:nvPr userDrawn="1"/>
              </p:nvSpPr>
              <p:spPr>
                <a:xfrm>
                  <a:off x="157161" y="157162"/>
                  <a:ext cx="11832336" cy="6537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 userDrawn="1"/>
              </p:nvSpPr>
              <p:spPr>
                <a:xfrm rot="10800000">
                  <a:off x="163563" y="163563"/>
                  <a:ext cx="11864874" cy="6530874"/>
                </a:xfrm>
                <a:custGeom>
                  <a:avLst/>
                  <a:gdLst>
                    <a:gd name="connsiteX0" fmla="*/ 11291889 w 11864874"/>
                    <a:gd name="connsiteY0" fmla="*/ 6530874 h 6530874"/>
                    <a:gd name="connsiteX1" fmla="*/ 572986 w 11864874"/>
                    <a:gd name="connsiteY1" fmla="*/ 6530874 h 6530874"/>
                    <a:gd name="connsiteX2" fmla="*/ 0 w 11864874"/>
                    <a:gd name="connsiteY2" fmla="*/ 5957888 h 6530874"/>
                    <a:gd name="connsiteX3" fmla="*/ 0 w 11864874"/>
                    <a:gd name="connsiteY3" fmla="*/ 578702 h 6530874"/>
                    <a:gd name="connsiteX4" fmla="*/ 578702 w 11864874"/>
                    <a:gd name="connsiteY4" fmla="*/ 0 h 6530874"/>
                    <a:gd name="connsiteX5" fmla="*/ 11286172 w 11864874"/>
                    <a:gd name="connsiteY5" fmla="*/ 0 h 6530874"/>
                    <a:gd name="connsiteX6" fmla="*/ 11864874 w 11864874"/>
                    <a:gd name="connsiteY6" fmla="*/ 578702 h 6530874"/>
                    <a:gd name="connsiteX7" fmla="*/ 11864874 w 11864874"/>
                    <a:gd name="connsiteY7" fmla="*/ 5957889 h 6530874"/>
                    <a:gd name="connsiteX8" fmla="*/ 11291889 w 11864874"/>
                    <a:gd name="connsiteY8" fmla="*/ 6530874 h 6530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64874" h="6530874">
                      <a:moveTo>
                        <a:pt x="11291889" y="6530874"/>
                      </a:moveTo>
                      <a:lnTo>
                        <a:pt x="572986" y="6530874"/>
                      </a:lnTo>
                      <a:lnTo>
                        <a:pt x="0" y="5957888"/>
                      </a:lnTo>
                      <a:lnTo>
                        <a:pt x="0" y="578702"/>
                      </a:lnTo>
                      <a:lnTo>
                        <a:pt x="578702" y="0"/>
                      </a:lnTo>
                      <a:lnTo>
                        <a:pt x="11286172" y="0"/>
                      </a:lnTo>
                      <a:lnTo>
                        <a:pt x="11864874" y="578702"/>
                      </a:lnTo>
                      <a:lnTo>
                        <a:pt x="11864874" y="5957889"/>
                      </a:lnTo>
                      <a:lnTo>
                        <a:pt x="11291889" y="65308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 userDrawn="1"/>
              </p:nvSpPr>
              <p:spPr>
                <a:xfrm rot="10800000">
                  <a:off x="-1" y="-14288"/>
                  <a:ext cx="914400" cy="914400"/>
                </a:xfrm>
                <a:custGeom>
                  <a:avLst/>
                  <a:gdLst>
                    <a:gd name="connsiteX0" fmla="*/ 914400 w 914400"/>
                    <a:gd name="connsiteY0" fmla="*/ 914400 h 914400"/>
                    <a:gd name="connsiteX1" fmla="*/ 0 w 914400"/>
                    <a:gd name="connsiteY1" fmla="*/ 914400 h 914400"/>
                    <a:gd name="connsiteX2" fmla="*/ 14288 w 914400"/>
                    <a:gd name="connsiteY2" fmla="*/ 900112 h 914400"/>
                    <a:gd name="connsiteX3" fmla="*/ 914399 w 914400"/>
                    <a:gd name="connsiteY3" fmla="*/ 900112 h 914400"/>
                    <a:gd name="connsiteX4" fmla="*/ 914399 w 914400"/>
                    <a:gd name="connsiteY4" fmla="*/ 1 h 914400"/>
                    <a:gd name="connsiteX5" fmla="*/ 914400 w 914400"/>
                    <a:gd name="connsiteY5" fmla="*/ 0 h 914400"/>
                    <a:gd name="connsiteX6" fmla="*/ 914400 w 914400"/>
                    <a:gd name="connsiteY6" fmla="*/ 91440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4400" h="914400">
                      <a:moveTo>
                        <a:pt x="914400" y="914400"/>
                      </a:moveTo>
                      <a:lnTo>
                        <a:pt x="0" y="914400"/>
                      </a:lnTo>
                      <a:lnTo>
                        <a:pt x="14288" y="900112"/>
                      </a:lnTo>
                      <a:lnTo>
                        <a:pt x="914399" y="900112"/>
                      </a:lnTo>
                      <a:lnTo>
                        <a:pt x="914399" y="1"/>
                      </a:lnTo>
                      <a:lnTo>
                        <a:pt x="914400" y="0"/>
                      </a:lnTo>
                      <a:lnTo>
                        <a:pt x="914400" y="9144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 userDrawn="1"/>
              </p:nvSpPr>
              <p:spPr>
                <a:xfrm rot="10800000">
                  <a:off x="11277600" y="-14288"/>
                  <a:ext cx="914400" cy="14288"/>
                </a:xfrm>
                <a:custGeom>
                  <a:avLst/>
                  <a:gdLst>
                    <a:gd name="connsiteX0" fmla="*/ 914400 w 914400"/>
                    <a:gd name="connsiteY0" fmla="*/ 14288 h 14288"/>
                    <a:gd name="connsiteX1" fmla="*/ 0 w 914400"/>
                    <a:gd name="connsiteY1" fmla="*/ 14288 h 14288"/>
                    <a:gd name="connsiteX2" fmla="*/ 0 w 914400"/>
                    <a:gd name="connsiteY2" fmla="*/ 0 h 14288"/>
                    <a:gd name="connsiteX3" fmla="*/ 900112 w 914400"/>
                    <a:gd name="connsiteY3" fmla="*/ 0 h 14288"/>
                    <a:gd name="connsiteX4" fmla="*/ 914400 w 914400"/>
                    <a:gd name="connsiteY4" fmla="*/ 14288 h 1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14288">
                      <a:moveTo>
                        <a:pt x="914400" y="14288"/>
                      </a:moveTo>
                      <a:lnTo>
                        <a:pt x="0" y="14288"/>
                      </a:lnTo>
                      <a:lnTo>
                        <a:pt x="0" y="0"/>
                      </a:lnTo>
                      <a:lnTo>
                        <a:pt x="900112" y="0"/>
                      </a:lnTo>
                      <a:lnTo>
                        <a:pt x="914400" y="1428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 userDrawn="1"/>
              </p:nvSpPr>
              <p:spPr>
                <a:xfrm rot="10800000">
                  <a:off x="736549" y="0"/>
                  <a:ext cx="10718903" cy="163563"/>
                </a:xfrm>
                <a:custGeom>
                  <a:avLst/>
                  <a:gdLst>
                    <a:gd name="connsiteX0" fmla="*/ 10555340 w 10718903"/>
                    <a:gd name="connsiteY0" fmla="*/ 163563 h 163563"/>
                    <a:gd name="connsiteX1" fmla="*/ 163563 w 10718903"/>
                    <a:gd name="connsiteY1" fmla="*/ 163563 h 163563"/>
                    <a:gd name="connsiteX2" fmla="*/ 0 w 10718903"/>
                    <a:gd name="connsiteY2" fmla="*/ 0 h 163563"/>
                    <a:gd name="connsiteX3" fmla="*/ 10718903 w 10718903"/>
                    <a:gd name="connsiteY3" fmla="*/ 0 h 163563"/>
                    <a:gd name="connsiteX4" fmla="*/ 10555340 w 10718903"/>
                    <a:gd name="connsiteY4" fmla="*/ 163563 h 163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18903" h="163563">
                      <a:moveTo>
                        <a:pt x="10555340" y="163563"/>
                      </a:moveTo>
                      <a:lnTo>
                        <a:pt x="163563" y="163563"/>
                      </a:lnTo>
                      <a:lnTo>
                        <a:pt x="0" y="0"/>
                      </a:lnTo>
                      <a:lnTo>
                        <a:pt x="10718903" y="0"/>
                      </a:lnTo>
                      <a:lnTo>
                        <a:pt x="10555340" y="163563"/>
                      </a:lnTo>
                      <a:close/>
                    </a:path>
                  </a:pathLst>
                </a:custGeom>
                <a:solidFill>
                  <a:srgbClr val="FF66CC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 userDrawn="1"/>
              </p:nvSpPr>
              <p:spPr>
                <a:xfrm rot="10800000">
                  <a:off x="163563" y="163563"/>
                  <a:ext cx="572985" cy="572985"/>
                </a:xfrm>
                <a:custGeom>
                  <a:avLst/>
                  <a:gdLst>
                    <a:gd name="connsiteX0" fmla="*/ 572985 w 572985"/>
                    <a:gd name="connsiteY0" fmla="*/ 572985 h 572985"/>
                    <a:gd name="connsiteX1" fmla="*/ 0 w 572985"/>
                    <a:gd name="connsiteY1" fmla="*/ 572985 h 572985"/>
                    <a:gd name="connsiteX2" fmla="*/ 572985 w 572985"/>
                    <a:gd name="connsiteY2" fmla="*/ 0 h 572985"/>
                    <a:gd name="connsiteX3" fmla="*/ 572985 w 572985"/>
                    <a:gd name="connsiteY3" fmla="*/ 572985 h 572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985" h="572985">
                      <a:moveTo>
                        <a:pt x="572985" y="572985"/>
                      </a:moveTo>
                      <a:lnTo>
                        <a:pt x="0" y="572985"/>
                      </a:lnTo>
                      <a:lnTo>
                        <a:pt x="572985" y="0"/>
                      </a:lnTo>
                      <a:lnTo>
                        <a:pt x="572985" y="57298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 userDrawn="1"/>
              </p:nvSpPr>
              <p:spPr>
                <a:xfrm rot="10800000">
                  <a:off x="11455451" y="163563"/>
                  <a:ext cx="572986" cy="572986"/>
                </a:xfrm>
                <a:custGeom>
                  <a:avLst/>
                  <a:gdLst>
                    <a:gd name="connsiteX0" fmla="*/ 572986 w 572986"/>
                    <a:gd name="connsiteY0" fmla="*/ 572986 h 572986"/>
                    <a:gd name="connsiteX1" fmla="*/ 0 w 572986"/>
                    <a:gd name="connsiteY1" fmla="*/ 572986 h 572986"/>
                    <a:gd name="connsiteX2" fmla="*/ 0 w 572986"/>
                    <a:gd name="connsiteY2" fmla="*/ 0 h 572986"/>
                    <a:gd name="connsiteX3" fmla="*/ 572986 w 572986"/>
                    <a:gd name="connsiteY3" fmla="*/ 572986 h 572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986" h="572986">
                      <a:moveTo>
                        <a:pt x="572986" y="572986"/>
                      </a:moveTo>
                      <a:lnTo>
                        <a:pt x="0" y="572986"/>
                      </a:lnTo>
                      <a:lnTo>
                        <a:pt x="0" y="0"/>
                      </a:lnTo>
                      <a:lnTo>
                        <a:pt x="572986" y="57298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 userDrawn="1"/>
              </p:nvSpPr>
              <p:spPr>
                <a:xfrm rot="10800000">
                  <a:off x="0" y="736549"/>
                  <a:ext cx="163563" cy="5379187"/>
                </a:xfrm>
                <a:custGeom>
                  <a:avLst/>
                  <a:gdLst>
                    <a:gd name="connsiteX0" fmla="*/ 0 w 163563"/>
                    <a:gd name="connsiteY0" fmla="*/ 5379187 h 5379187"/>
                    <a:gd name="connsiteX1" fmla="*/ 0 w 163563"/>
                    <a:gd name="connsiteY1" fmla="*/ 0 h 5379187"/>
                    <a:gd name="connsiteX2" fmla="*/ 163563 w 163563"/>
                    <a:gd name="connsiteY2" fmla="*/ 163563 h 5379187"/>
                    <a:gd name="connsiteX3" fmla="*/ 163563 w 163563"/>
                    <a:gd name="connsiteY3" fmla="*/ 5215624 h 5379187"/>
                    <a:gd name="connsiteX4" fmla="*/ 0 w 163563"/>
                    <a:gd name="connsiteY4" fmla="*/ 5379187 h 537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563" h="5379187">
                      <a:moveTo>
                        <a:pt x="0" y="5379187"/>
                      </a:moveTo>
                      <a:lnTo>
                        <a:pt x="0" y="0"/>
                      </a:lnTo>
                      <a:lnTo>
                        <a:pt x="163563" y="163563"/>
                      </a:lnTo>
                      <a:lnTo>
                        <a:pt x="163563" y="5215624"/>
                      </a:lnTo>
                      <a:lnTo>
                        <a:pt x="0" y="5379187"/>
                      </a:lnTo>
                      <a:close/>
                    </a:path>
                  </a:pathLst>
                </a:custGeom>
                <a:solidFill>
                  <a:srgbClr val="FF66CC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 userDrawn="1"/>
              </p:nvSpPr>
              <p:spPr>
                <a:xfrm rot="10800000">
                  <a:off x="12028437" y="736549"/>
                  <a:ext cx="163563" cy="5379186"/>
                </a:xfrm>
                <a:custGeom>
                  <a:avLst/>
                  <a:gdLst>
                    <a:gd name="connsiteX0" fmla="*/ 163563 w 163563"/>
                    <a:gd name="connsiteY0" fmla="*/ 5379186 h 5379186"/>
                    <a:gd name="connsiteX1" fmla="*/ 0 w 163563"/>
                    <a:gd name="connsiteY1" fmla="*/ 5215623 h 5379186"/>
                    <a:gd name="connsiteX2" fmla="*/ 0 w 163563"/>
                    <a:gd name="connsiteY2" fmla="*/ 163563 h 5379186"/>
                    <a:gd name="connsiteX3" fmla="*/ 163563 w 163563"/>
                    <a:gd name="connsiteY3" fmla="*/ 0 h 5379186"/>
                    <a:gd name="connsiteX4" fmla="*/ 163563 w 163563"/>
                    <a:gd name="connsiteY4" fmla="*/ 5379186 h 5379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563" h="5379186">
                      <a:moveTo>
                        <a:pt x="163563" y="5379186"/>
                      </a:moveTo>
                      <a:lnTo>
                        <a:pt x="0" y="5215623"/>
                      </a:lnTo>
                      <a:lnTo>
                        <a:pt x="0" y="163563"/>
                      </a:lnTo>
                      <a:lnTo>
                        <a:pt x="163563" y="0"/>
                      </a:lnTo>
                      <a:lnTo>
                        <a:pt x="163563" y="5379186"/>
                      </a:lnTo>
                      <a:close/>
                    </a:path>
                  </a:pathLst>
                </a:custGeom>
                <a:solidFill>
                  <a:srgbClr val="FF66CC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 userDrawn="1"/>
              </p:nvSpPr>
              <p:spPr>
                <a:xfrm rot="10800000">
                  <a:off x="163563" y="6115735"/>
                  <a:ext cx="578702" cy="578702"/>
                </a:xfrm>
                <a:custGeom>
                  <a:avLst/>
                  <a:gdLst>
                    <a:gd name="connsiteX0" fmla="*/ 578702 w 578702"/>
                    <a:gd name="connsiteY0" fmla="*/ 578702 h 578702"/>
                    <a:gd name="connsiteX1" fmla="*/ 0 w 578702"/>
                    <a:gd name="connsiteY1" fmla="*/ 0 h 578702"/>
                    <a:gd name="connsiteX2" fmla="*/ 578702 w 578702"/>
                    <a:gd name="connsiteY2" fmla="*/ 0 h 578702"/>
                    <a:gd name="connsiteX3" fmla="*/ 578702 w 578702"/>
                    <a:gd name="connsiteY3" fmla="*/ 578702 h 578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8702" h="578702">
                      <a:moveTo>
                        <a:pt x="578702" y="578702"/>
                      </a:moveTo>
                      <a:lnTo>
                        <a:pt x="0" y="0"/>
                      </a:lnTo>
                      <a:lnTo>
                        <a:pt x="578702" y="0"/>
                      </a:lnTo>
                      <a:lnTo>
                        <a:pt x="578702" y="57870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 userDrawn="1"/>
              </p:nvSpPr>
              <p:spPr>
                <a:xfrm rot="10800000">
                  <a:off x="11449735" y="6115735"/>
                  <a:ext cx="578702" cy="578702"/>
                </a:xfrm>
                <a:custGeom>
                  <a:avLst/>
                  <a:gdLst>
                    <a:gd name="connsiteX0" fmla="*/ 0 w 578702"/>
                    <a:gd name="connsiteY0" fmla="*/ 578702 h 578702"/>
                    <a:gd name="connsiteX1" fmla="*/ 0 w 578702"/>
                    <a:gd name="connsiteY1" fmla="*/ 0 h 578702"/>
                    <a:gd name="connsiteX2" fmla="*/ 578702 w 578702"/>
                    <a:gd name="connsiteY2" fmla="*/ 0 h 578702"/>
                    <a:gd name="connsiteX3" fmla="*/ 0 w 578702"/>
                    <a:gd name="connsiteY3" fmla="*/ 578702 h 578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8702" h="578702">
                      <a:moveTo>
                        <a:pt x="0" y="578702"/>
                      </a:moveTo>
                      <a:lnTo>
                        <a:pt x="0" y="0"/>
                      </a:lnTo>
                      <a:lnTo>
                        <a:pt x="578702" y="0"/>
                      </a:lnTo>
                      <a:lnTo>
                        <a:pt x="0" y="57870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 userDrawn="1"/>
              </p:nvSpPr>
              <p:spPr>
                <a:xfrm rot="10800000">
                  <a:off x="742265" y="6694437"/>
                  <a:ext cx="10707470" cy="163563"/>
                </a:xfrm>
                <a:custGeom>
                  <a:avLst/>
                  <a:gdLst>
                    <a:gd name="connsiteX0" fmla="*/ 10707470 w 10707470"/>
                    <a:gd name="connsiteY0" fmla="*/ 163563 h 163563"/>
                    <a:gd name="connsiteX1" fmla="*/ 0 w 10707470"/>
                    <a:gd name="connsiteY1" fmla="*/ 163563 h 163563"/>
                    <a:gd name="connsiteX2" fmla="*/ 163563 w 10707470"/>
                    <a:gd name="connsiteY2" fmla="*/ 0 h 163563"/>
                    <a:gd name="connsiteX3" fmla="*/ 10543907 w 10707470"/>
                    <a:gd name="connsiteY3" fmla="*/ 0 h 163563"/>
                    <a:gd name="connsiteX4" fmla="*/ 10707470 w 10707470"/>
                    <a:gd name="connsiteY4" fmla="*/ 163563 h 163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07470" h="163563">
                      <a:moveTo>
                        <a:pt x="10707470" y="163563"/>
                      </a:moveTo>
                      <a:lnTo>
                        <a:pt x="0" y="163563"/>
                      </a:lnTo>
                      <a:lnTo>
                        <a:pt x="163563" y="0"/>
                      </a:lnTo>
                      <a:lnTo>
                        <a:pt x="10543907" y="0"/>
                      </a:lnTo>
                      <a:lnTo>
                        <a:pt x="10707470" y="163563"/>
                      </a:lnTo>
                      <a:close/>
                    </a:path>
                  </a:pathLst>
                </a:custGeom>
                <a:solidFill>
                  <a:srgbClr val="FF66CC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 userDrawn="1"/>
              </p:nvSpPr>
              <p:spPr>
                <a:xfrm rot="10800000">
                  <a:off x="0" y="6858000"/>
                  <a:ext cx="914400" cy="8572"/>
                </a:xfrm>
                <a:custGeom>
                  <a:avLst/>
                  <a:gdLst>
                    <a:gd name="connsiteX0" fmla="*/ 914400 w 914400"/>
                    <a:gd name="connsiteY0" fmla="*/ 8572 h 8572"/>
                    <a:gd name="connsiteX1" fmla="*/ 8572 w 914400"/>
                    <a:gd name="connsiteY1" fmla="*/ 8572 h 8572"/>
                    <a:gd name="connsiteX2" fmla="*/ 0 w 914400"/>
                    <a:gd name="connsiteY2" fmla="*/ 0 h 8572"/>
                    <a:gd name="connsiteX3" fmla="*/ 914400 w 914400"/>
                    <a:gd name="connsiteY3" fmla="*/ 0 h 8572"/>
                    <a:gd name="connsiteX4" fmla="*/ 914400 w 914400"/>
                    <a:gd name="connsiteY4" fmla="*/ 8572 h 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8572">
                      <a:moveTo>
                        <a:pt x="914400" y="8572"/>
                      </a:moveTo>
                      <a:lnTo>
                        <a:pt x="8572" y="8572"/>
                      </a:lnTo>
                      <a:lnTo>
                        <a:pt x="0" y="0"/>
                      </a:lnTo>
                      <a:lnTo>
                        <a:pt x="914400" y="0"/>
                      </a:lnTo>
                      <a:lnTo>
                        <a:pt x="914400" y="857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 userDrawn="1"/>
              </p:nvSpPr>
              <p:spPr>
                <a:xfrm rot="10800000">
                  <a:off x="11277600" y="6858000"/>
                  <a:ext cx="914400" cy="8572"/>
                </a:xfrm>
                <a:custGeom>
                  <a:avLst/>
                  <a:gdLst>
                    <a:gd name="connsiteX0" fmla="*/ 905828 w 914400"/>
                    <a:gd name="connsiteY0" fmla="*/ 8572 h 8572"/>
                    <a:gd name="connsiteX1" fmla="*/ 0 w 914400"/>
                    <a:gd name="connsiteY1" fmla="*/ 8572 h 8572"/>
                    <a:gd name="connsiteX2" fmla="*/ 0 w 914400"/>
                    <a:gd name="connsiteY2" fmla="*/ 0 h 8572"/>
                    <a:gd name="connsiteX3" fmla="*/ 914400 w 914400"/>
                    <a:gd name="connsiteY3" fmla="*/ 0 h 8572"/>
                    <a:gd name="connsiteX4" fmla="*/ 905828 w 914400"/>
                    <a:gd name="connsiteY4" fmla="*/ 8572 h 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8572">
                      <a:moveTo>
                        <a:pt x="905828" y="8572"/>
                      </a:moveTo>
                      <a:lnTo>
                        <a:pt x="0" y="8572"/>
                      </a:lnTo>
                      <a:lnTo>
                        <a:pt x="0" y="0"/>
                      </a:lnTo>
                      <a:lnTo>
                        <a:pt x="914400" y="0"/>
                      </a:lnTo>
                      <a:lnTo>
                        <a:pt x="905828" y="857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 userDrawn="1"/>
            </p:nvGrpSpPr>
            <p:grpSpPr>
              <a:xfrm>
                <a:off x="5379578" y="151449"/>
                <a:ext cx="6648020" cy="5465992"/>
                <a:chOff x="5396472" y="169000"/>
                <a:chExt cx="6648020" cy="5465992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762992" y="172481"/>
                  <a:ext cx="4937760" cy="4083302"/>
                  <a:chOff x="6818872" y="181359"/>
                  <a:chExt cx="4937760" cy="4083302"/>
                </a:xfrm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8373352" y="849988"/>
                    <a:ext cx="1828800" cy="1828800"/>
                  </a:xfrm>
                  <a:prstGeom prst="ellipse">
                    <a:avLst/>
                  </a:prstGeom>
                  <a:solidFill>
                    <a:srgbClr val="0033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8190472" y="667108"/>
                    <a:ext cx="2194560" cy="2194560"/>
                  </a:xfrm>
                  <a:custGeom>
                    <a:avLst/>
                    <a:gdLst>
                      <a:gd name="connsiteX0" fmla="*/ 1097280 w 2194560"/>
                      <a:gd name="connsiteY0" fmla="*/ 182880 h 2194560"/>
                      <a:gd name="connsiteX1" fmla="*/ 182880 w 2194560"/>
                      <a:gd name="connsiteY1" fmla="*/ 1097280 h 2194560"/>
                      <a:gd name="connsiteX2" fmla="*/ 1097280 w 2194560"/>
                      <a:gd name="connsiteY2" fmla="*/ 2011680 h 2194560"/>
                      <a:gd name="connsiteX3" fmla="*/ 2011680 w 2194560"/>
                      <a:gd name="connsiteY3" fmla="*/ 1097280 h 2194560"/>
                      <a:gd name="connsiteX4" fmla="*/ 1097280 w 2194560"/>
                      <a:gd name="connsiteY4" fmla="*/ 182880 h 2194560"/>
                      <a:gd name="connsiteX5" fmla="*/ 1097280 w 2194560"/>
                      <a:gd name="connsiteY5" fmla="*/ 0 h 2194560"/>
                      <a:gd name="connsiteX6" fmla="*/ 2194560 w 2194560"/>
                      <a:gd name="connsiteY6" fmla="*/ 1097280 h 2194560"/>
                      <a:gd name="connsiteX7" fmla="*/ 1097280 w 2194560"/>
                      <a:gd name="connsiteY7" fmla="*/ 2194560 h 2194560"/>
                      <a:gd name="connsiteX8" fmla="*/ 0 w 2194560"/>
                      <a:gd name="connsiteY8" fmla="*/ 1097280 h 2194560"/>
                      <a:gd name="connsiteX9" fmla="*/ 1097280 w 2194560"/>
                      <a:gd name="connsiteY9" fmla="*/ 0 h 2194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94560" h="2194560">
                        <a:moveTo>
                          <a:pt x="1097280" y="182880"/>
                        </a:moveTo>
                        <a:cubicBezTo>
                          <a:pt x="592271" y="182880"/>
                          <a:pt x="182880" y="592271"/>
                          <a:pt x="182880" y="1097280"/>
                        </a:cubicBezTo>
                        <a:cubicBezTo>
                          <a:pt x="182880" y="1602289"/>
                          <a:pt x="592271" y="2011680"/>
                          <a:pt x="1097280" y="2011680"/>
                        </a:cubicBezTo>
                        <a:cubicBezTo>
                          <a:pt x="1602289" y="2011680"/>
                          <a:pt x="2011680" y="1602289"/>
                          <a:pt x="2011680" y="1097280"/>
                        </a:cubicBezTo>
                        <a:cubicBezTo>
                          <a:pt x="2011680" y="592271"/>
                          <a:pt x="1602289" y="182880"/>
                          <a:pt x="1097280" y="182880"/>
                        </a:cubicBezTo>
                        <a:close/>
                        <a:moveTo>
                          <a:pt x="1097280" y="0"/>
                        </a:moveTo>
                        <a:cubicBezTo>
                          <a:pt x="1703291" y="0"/>
                          <a:pt x="2194560" y="491269"/>
                          <a:pt x="2194560" y="1097280"/>
                        </a:cubicBezTo>
                        <a:cubicBezTo>
                          <a:pt x="2194560" y="1703291"/>
                          <a:pt x="1703291" y="2194560"/>
                          <a:pt x="1097280" y="2194560"/>
                        </a:cubicBezTo>
                        <a:cubicBezTo>
                          <a:pt x="491269" y="2194560"/>
                          <a:pt x="0" y="1703291"/>
                          <a:pt x="0" y="1097280"/>
                        </a:cubicBezTo>
                        <a:cubicBezTo>
                          <a:pt x="0" y="491269"/>
                          <a:pt x="491269" y="0"/>
                          <a:pt x="10972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8007592" y="484228"/>
                    <a:ext cx="2560320" cy="2560320"/>
                  </a:xfrm>
                  <a:custGeom>
                    <a:avLst/>
                    <a:gdLst>
                      <a:gd name="connsiteX0" fmla="*/ 1280160 w 2560320"/>
                      <a:gd name="connsiteY0" fmla="*/ 182880 h 2560320"/>
                      <a:gd name="connsiteX1" fmla="*/ 182880 w 2560320"/>
                      <a:gd name="connsiteY1" fmla="*/ 1280160 h 2560320"/>
                      <a:gd name="connsiteX2" fmla="*/ 1280160 w 2560320"/>
                      <a:gd name="connsiteY2" fmla="*/ 2377440 h 2560320"/>
                      <a:gd name="connsiteX3" fmla="*/ 2377440 w 2560320"/>
                      <a:gd name="connsiteY3" fmla="*/ 1280160 h 2560320"/>
                      <a:gd name="connsiteX4" fmla="*/ 1280160 w 2560320"/>
                      <a:gd name="connsiteY4" fmla="*/ 182880 h 2560320"/>
                      <a:gd name="connsiteX5" fmla="*/ 1280160 w 2560320"/>
                      <a:gd name="connsiteY5" fmla="*/ 0 h 2560320"/>
                      <a:gd name="connsiteX6" fmla="*/ 2560320 w 2560320"/>
                      <a:gd name="connsiteY6" fmla="*/ 1280160 h 2560320"/>
                      <a:gd name="connsiteX7" fmla="*/ 1280160 w 2560320"/>
                      <a:gd name="connsiteY7" fmla="*/ 2560320 h 2560320"/>
                      <a:gd name="connsiteX8" fmla="*/ 0 w 2560320"/>
                      <a:gd name="connsiteY8" fmla="*/ 1280160 h 2560320"/>
                      <a:gd name="connsiteX9" fmla="*/ 1280160 w 2560320"/>
                      <a:gd name="connsiteY9" fmla="*/ 0 h 256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60320" h="2560320">
                        <a:moveTo>
                          <a:pt x="1280160" y="182880"/>
                        </a:moveTo>
                        <a:cubicBezTo>
                          <a:pt x="674149" y="182880"/>
                          <a:pt x="182880" y="674149"/>
                          <a:pt x="182880" y="1280160"/>
                        </a:cubicBezTo>
                        <a:cubicBezTo>
                          <a:pt x="182880" y="1886171"/>
                          <a:pt x="674149" y="2377440"/>
                          <a:pt x="1280160" y="2377440"/>
                        </a:cubicBezTo>
                        <a:cubicBezTo>
                          <a:pt x="1886171" y="2377440"/>
                          <a:pt x="2377440" y="1886171"/>
                          <a:pt x="2377440" y="1280160"/>
                        </a:cubicBezTo>
                        <a:cubicBezTo>
                          <a:pt x="2377440" y="674149"/>
                          <a:pt x="1886171" y="182880"/>
                          <a:pt x="1280160" y="182880"/>
                        </a:cubicBezTo>
                        <a:close/>
                        <a:moveTo>
                          <a:pt x="1280160" y="0"/>
                        </a:moveTo>
                        <a:cubicBezTo>
                          <a:pt x="1987173" y="0"/>
                          <a:pt x="2560320" y="573147"/>
                          <a:pt x="2560320" y="1280160"/>
                        </a:cubicBezTo>
                        <a:cubicBezTo>
                          <a:pt x="2560320" y="1987173"/>
                          <a:pt x="1987173" y="2560320"/>
                          <a:pt x="1280160" y="2560320"/>
                        </a:cubicBezTo>
                        <a:cubicBezTo>
                          <a:pt x="573147" y="2560320"/>
                          <a:pt x="0" y="1987173"/>
                          <a:pt x="0" y="1280160"/>
                        </a:cubicBezTo>
                        <a:cubicBezTo>
                          <a:pt x="0" y="573147"/>
                          <a:pt x="573147" y="0"/>
                          <a:pt x="1280160" y="0"/>
                        </a:cubicBez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7641832" y="192819"/>
                    <a:ext cx="3291840" cy="3230190"/>
                  </a:xfrm>
                  <a:custGeom>
                    <a:avLst/>
                    <a:gdLst>
                      <a:gd name="connsiteX0" fmla="*/ 1645920 w 3291840"/>
                      <a:gd name="connsiteY0" fmla="*/ 304110 h 3230190"/>
                      <a:gd name="connsiteX1" fmla="*/ 365760 w 3291840"/>
                      <a:gd name="connsiteY1" fmla="*/ 1584270 h 3230190"/>
                      <a:gd name="connsiteX2" fmla="*/ 1645920 w 3291840"/>
                      <a:gd name="connsiteY2" fmla="*/ 2864430 h 3230190"/>
                      <a:gd name="connsiteX3" fmla="*/ 2926080 w 3291840"/>
                      <a:gd name="connsiteY3" fmla="*/ 1584270 h 3230190"/>
                      <a:gd name="connsiteX4" fmla="*/ 1645920 w 3291840"/>
                      <a:gd name="connsiteY4" fmla="*/ 304110 h 3230190"/>
                      <a:gd name="connsiteX5" fmla="*/ 1201604 w 3291840"/>
                      <a:gd name="connsiteY5" fmla="*/ 0 h 3230190"/>
                      <a:gd name="connsiteX6" fmla="*/ 2090237 w 3291840"/>
                      <a:gd name="connsiteY6" fmla="*/ 0 h 3230190"/>
                      <a:gd name="connsiteX7" fmla="*/ 2115989 w 3291840"/>
                      <a:gd name="connsiteY7" fmla="*/ 6452 h 3230190"/>
                      <a:gd name="connsiteX8" fmla="*/ 3291840 w 3291840"/>
                      <a:gd name="connsiteY8" fmla="*/ 1584270 h 3230190"/>
                      <a:gd name="connsiteX9" fmla="*/ 1645920 w 3291840"/>
                      <a:gd name="connsiteY9" fmla="*/ 3230190 h 3230190"/>
                      <a:gd name="connsiteX10" fmla="*/ 0 w 3291840"/>
                      <a:gd name="connsiteY10" fmla="*/ 1584270 h 3230190"/>
                      <a:gd name="connsiteX11" fmla="*/ 1175852 w 3291840"/>
                      <a:gd name="connsiteY11" fmla="*/ 6452 h 323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91840" h="3230190">
                        <a:moveTo>
                          <a:pt x="1645920" y="304110"/>
                        </a:moveTo>
                        <a:cubicBezTo>
                          <a:pt x="938907" y="304110"/>
                          <a:pt x="365760" y="877257"/>
                          <a:pt x="365760" y="1584270"/>
                        </a:cubicBezTo>
                        <a:cubicBezTo>
                          <a:pt x="365760" y="2291283"/>
                          <a:pt x="938907" y="2864430"/>
                          <a:pt x="1645920" y="2864430"/>
                        </a:cubicBezTo>
                        <a:cubicBezTo>
                          <a:pt x="2352933" y="2864430"/>
                          <a:pt x="2926080" y="2291283"/>
                          <a:pt x="2926080" y="1584270"/>
                        </a:cubicBezTo>
                        <a:cubicBezTo>
                          <a:pt x="2926080" y="877257"/>
                          <a:pt x="2352933" y="304110"/>
                          <a:pt x="1645920" y="304110"/>
                        </a:cubicBezTo>
                        <a:close/>
                        <a:moveTo>
                          <a:pt x="1201604" y="0"/>
                        </a:moveTo>
                        <a:lnTo>
                          <a:pt x="2090237" y="0"/>
                        </a:lnTo>
                        <a:lnTo>
                          <a:pt x="2115989" y="6452"/>
                        </a:lnTo>
                        <a:cubicBezTo>
                          <a:pt x="2795969" y="208732"/>
                          <a:pt x="3291840" y="838592"/>
                          <a:pt x="3291840" y="1584270"/>
                        </a:cubicBezTo>
                        <a:cubicBezTo>
                          <a:pt x="3291840" y="2493287"/>
                          <a:pt x="2554937" y="3230190"/>
                          <a:pt x="1645920" y="3230190"/>
                        </a:cubicBezTo>
                        <a:cubicBezTo>
                          <a:pt x="736903" y="3230190"/>
                          <a:pt x="0" y="2493287"/>
                          <a:pt x="0" y="1584270"/>
                        </a:cubicBezTo>
                        <a:cubicBezTo>
                          <a:pt x="0" y="838592"/>
                          <a:pt x="495872" y="208732"/>
                          <a:pt x="1175852" y="6452"/>
                        </a:cubicBezTo>
                        <a:close/>
                      </a:path>
                    </a:pathLst>
                  </a:custGeom>
                  <a:solidFill>
                    <a:srgbClr val="FF66CC">
                      <a:alpha val="89804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7276072" y="181359"/>
                    <a:ext cx="4023360" cy="3616484"/>
                  </a:xfrm>
                  <a:custGeom>
                    <a:avLst/>
                    <a:gdLst>
                      <a:gd name="connsiteX0" fmla="*/ 802264 w 4023360"/>
                      <a:gd name="connsiteY0" fmla="*/ 0 h 3616484"/>
                      <a:gd name="connsiteX1" fmla="*/ 1650113 w 4023360"/>
                      <a:gd name="connsiteY1" fmla="*/ 0 h 3616484"/>
                      <a:gd name="connsiteX2" fmla="*/ 1522234 w 4023360"/>
                      <a:gd name="connsiteY2" fmla="*/ 32881 h 3616484"/>
                      <a:gd name="connsiteX3" fmla="*/ 365760 w 4023360"/>
                      <a:gd name="connsiteY3" fmla="*/ 1604804 h 3616484"/>
                      <a:gd name="connsiteX4" fmla="*/ 2011680 w 4023360"/>
                      <a:gd name="connsiteY4" fmla="*/ 3250724 h 3616484"/>
                      <a:gd name="connsiteX5" fmla="*/ 3657600 w 4023360"/>
                      <a:gd name="connsiteY5" fmla="*/ 1604804 h 3616484"/>
                      <a:gd name="connsiteX6" fmla="*/ 2501126 w 4023360"/>
                      <a:gd name="connsiteY6" fmla="*/ 32881 h 3616484"/>
                      <a:gd name="connsiteX7" fmla="*/ 2373247 w 4023360"/>
                      <a:gd name="connsiteY7" fmla="*/ 0 h 3616484"/>
                      <a:gd name="connsiteX8" fmla="*/ 3221096 w 4023360"/>
                      <a:gd name="connsiteY8" fmla="*/ 0 h 3616484"/>
                      <a:gd name="connsiteX9" fmla="*/ 3291295 w 4023360"/>
                      <a:gd name="connsiteY9" fmla="*/ 52494 h 3616484"/>
                      <a:gd name="connsiteX10" fmla="*/ 4023360 w 4023360"/>
                      <a:gd name="connsiteY10" fmla="*/ 1604804 h 3616484"/>
                      <a:gd name="connsiteX11" fmla="*/ 2011680 w 4023360"/>
                      <a:gd name="connsiteY11" fmla="*/ 3616484 h 3616484"/>
                      <a:gd name="connsiteX12" fmla="*/ 0 w 4023360"/>
                      <a:gd name="connsiteY12" fmla="*/ 1604804 h 3616484"/>
                      <a:gd name="connsiteX13" fmla="*/ 732065 w 4023360"/>
                      <a:gd name="connsiteY13" fmla="*/ 52494 h 3616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23360" h="3616484">
                        <a:moveTo>
                          <a:pt x="802264" y="0"/>
                        </a:moveTo>
                        <a:lnTo>
                          <a:pt x="1650113" y="0"/>
                        </a:lnTo>
                        <a:lnTo>
                          <a:pt x="1522234" y="32881"/>
                        </a:lnTo>
                        <a:cubicBezTo>
                          <a:pt x="852231" y="241274"/>
                          <a:pt x="365760" y="866228"/>
                          <a:pt x="365760" y="1604804"/>
                        </a:cubicBezTo>
                        <a:cubicBezTo>
                          <a:pt x="365760" y="2513821"/>
                          <a:pt x="1102663" y="3250724"/>
                          <a:pt x="2011680" y="3250724"/>
                        </a:cubicBezTo>
                        <a:cubicBezTo>
                          <a:pt x="2920697" y="3250724"/>
                          <a:pt x="3657600" y="2513821"/>
                          <a:pt x="3657600" y="1604804"/>
                        </a:cubicBezTo>
                        <a:cubicBezTo>
                          <a:pt x="3657600" y="866228"/>
                          <a:pt x="3171129" y="241274"/>
                          <a:pt x="2501126" y="32881"/>
                        </a:cubicBezTo>
                        <a:lnTo>
                          <a:pt x="2373247" y="0"/>
                        </a:lnTo>
                        <a:lnTo>
                          <a:pt x="3221096" y="0"/>
                        </a:lnTo>
                        <a:lnTo>
                          <a:pt x="3291295" y="52494"/>
                        </a:lnTo>
                        <a:cubicBezTo>
                          <a:pt x="3738386" y="421466"/>
                          <a:pt x="4023360" y="979855"/>
                          <a:pt x="4023360" y="1604804"/>
                        </a:cubicBezTo>
                        <a:cubicBezTo>
                          <a:pt x="4023360" y="2715824"/>
                          <a:pt x="3122700" y="3616484"/>
                          <a:pt x="2011680" y="3616484"/>
                        </a:cubicBezTo>
                        <a:cubicBezTo>
                          <a:pt x="900660" y="3616484"/>
                          <a:pt x="0" y="2715824"/>
                          <a:pt x="0" y="1604804"/>
                        </a:cubicBezTo>
                        <a:cubicBezTo>
                          <a:pt x="0" y="979855"/>
                          <a:pt x="284975" y="421466"/>
                          <a:pt x="732065" y="52494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6818872" y="189550"/>
                    <a:ext cx="4937760" cy="4075111"/>
                  </a:xfrm>
                  <a:custGeom>
                    <a:avLst/>
                    <a:gdLst>
                      <a:gd name="connsiteX0" fmla="*/ 596304 w 4937760"/>
                      <a:gd name="connsiteY0" fmla="*/ 0 h 4075111"/>
                      <a:gd name="connsiteX1" fmla="*/ 1261373 w 4937760"/>
                      <a:gd name="connsiteY1" fmla="*/ 0 h 4075111"/>
                      <a:gd name="connsiteX2" fmla="*/ 1189265 w 4937760"/>
                      <a:gd name="connsiteY2" fmla="*/ 53921 h 4075111"/>
                      <a:gd name="connsiteX3" fmla="*/ 457200 w 4937760"/>
                      <a:gd name="connsiteY3" fmla="*/ 1606231 h 4075111"/>
                      <a:gd name="connsiteX4" fmla="*/ 2468880 w 4937760"/>
                      <a:gd name="connsiteY4" fmla="*/ 3617911 h 4075111"/>
                      <a:gd name="connsiteX5" fmla="*/ 4480560 w 4937760"/>
                      <a:gd name="connsiteY5" fmla="*/ 1606231 h 4075111"/>
                      <a:gd name="connsiteX6" fmla="*/ 3748495 w 4937760"/>
                      <a:gd name="connsiteY6" fmla="*/ 53921 h 4075111"/>
                      <a:gd name="connsiteX7" fmla="*/ 3676388 w 4937760"/>
                      <a:gd name="connsiteY7" fmla="*/ 0 h 4075111"/>
                      <a:gd name="connsiteX8" fmla="*/ 4341456 w 4937760"/>
                      <a:gd name="connsiteY8" fmla="*/ 0 h 4075111"/>
                      <a:gd name="connsiteX9" fmla="*/ 4373988 w 4937760"/>
                      <a:gd name="connsiteY9" fmla="*/ 35794 h 4075111"/>
                      <a:gd name="connsiteX10" fmla="*/ 4937760 w 4937760"/>
                      <a:gd name="connsiteY10" fmla="*/ 1606231 h 4075111"/>
                      <a:gd name="connsiteX11" fmla="*/ 2468880 w 4937760"/>
                      <a:gd name="connsiteY11" fmla="*/ 4075111 h 4075111"/>
                      <a:gd name="connsiteX12" fmla="*/ 0 w 4937760"/>
                      <a:gd name="connsiteY12" fmla="*/ 1606231 h 4075111"/>
                      <a:gd name="connsiteX13" fmla="*/ 563772 w 4937760"/>
                      <a:gd name="connsiteY13" fmla="*/ 35794 h 4075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937760" h="4075111">
                        <a:moveTo>
                          <a:pt x="596304" y="0"/>
                        </a:moveTo>
                        <a:lnTo>
                          <a:pt x="1261373" y="0"/>
                        </a:lnTo>
                        <a:lnTo>
                          <a:pt x="1189265" y="53921"/>
                        </a:lnTo>
                        <a:cubicBezTo>
                          <a:pt x="742175" y="422893"/>
                          <a:pt x="457200" y="981282"/>
                          <a:pt x="457200" y="1606231"/>
                        </a:cubicBezTo>
                        <a:cubicBezTo>
                          <a:pt x="457200" y="2717251"/>
                          <a:pt x="1357860" y="3617911"/>
                          <a:pt x="2468880" y="3617911"/>
                        </a:cubicBezTo>
                        <a:cubicBezTo>
                          <a:pt x="3579900" y="3617911"/>
                          <a:pt x="4480560" y="2717251"/>
                          <a:pt x="4480560" y="1606231"/>
                        </a:cubicBezTo>
                        <a:cubicBezTo>
                          <a:pt x="4480560" y="981282"/>
                          <a:pt x="4195586" y="422893"/>
                          <a:pt x="3748495" y="53921"/>
                        </a:cubicBezTo>
                        <a:lnTo>
                          <a:pt x="3676388" y="0"/>
                        </a:lnTo>
                        <a:lnTo>
                          <a:pt x="4341456" y="0"/>
                        </a:lnTo>
                        <a:lnTo>
                          <a:pt x="4373988" y="35794"/>
                        </a:lnTo>
                        <a:cubicBezTo>
                          <a:pt x="4726188" y="462562"/>
                          <a:pt x="4937760" y="1009689"/>
                          <a:pt x="4937760" y="1606231"/>
                        </a:cubicBezTo>
                        <a:cubicBezTo>
                          <a:pt x="4937760" y="2969756"/>
                          <a:pt x="3832405" y="4075111"/>
                          <a:pt x="2468880" y="4075111"/>
                        </a:cubicBezTo>
                        <a:cubicBezTo>
                          <a:pt x="1105355" y="4075111"/>
                          <a:pt x="0" y="2969756"/>
                          <a:pt x="0" y="1606231"/>
                        </a:cubicBezTo>
                        <a:cubicBezTo>
                          <a:pt x="0" y="1009689"/>
                          <a:pt x="211572" y="462562"/>
                          <a:pt x="563772" y="35794"/>
                        </a:cubicBezTo>
                        <a:close/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" name="Freeform 8"/>
                <p:cNvSpPr/>
                <p:nvPr/>
              </p:nvSpPr>
              <p:spPr>
                <a:xfrm>
                  <a:off x="5396472" y="177570"/>
                  <a:ext cx="6647180" cy="5457422"/>
                </a:xfrm>
                <a:custGeom>
                  <a:avLst/>
                  <a:gdLst>
                    <a:gd name="connsiteX0" fmla="*/ 356984 w 6647180"/>
                    <a:gd name="connsiteY0" fmla="*/ 0 h 5457422"/>
                    <a:gd name="connsiteX1" fmla="*/ 2006446 w 6647180"/>
                    <a:gd name="connsiteY1" fmla="*/ 0 h 5457422"/>
                    <a:gd name="connsiteX2" fmla="*/ 1951841 w 6647180"/>
                    <a:gd name="connsiteY2" fmla="*/ 60081 h 5457422"/>
                    <a:gd name="connsiteX3" fmla="*/ 1392942 w 6647180"/>
                    <a:gd name="connsiteY3" fmla="*/ 1616942 h 5457422"/>
                    <a:gd name="connsiteX4" fmla="*/ 3840480 w 6647180"/>
                    <a:gd name="connsiteY4" fmla="*/ 4064480 h 5457422"/>
                    <a:gd name="connsiteX5" fmla="*/ 6288018 w 6647180"/>
                    <a:gd name="connsiteY5" fmla="*/ 1616942 h 5457422"/>
                    <a:gd name="connsiteX6" fmla="*/ 5729119 w 6647180"/>
                    <a:gd name="connsiteY6" fmla="*/ 60081 h 5457422"/>
                    <a:gd name="connsiteX7" fmla="*/ 5674514 w 6647180"/>
                    <a:gd name="connsiteY7" fmla="*/ 0 h 5457422"/>
                    <a:gd name="connsiteX8" fmla="*/ 6071511 w 6647180"/>
                    <a:gd name="connsiteY8" fmla="*/ 0 h 5457422"/>
                    <a:gd name="connsiteX9" fmla="*/ 6647180 w 6647180"/>
                    <a:gd name="connsiteY9" fmla="*/ 575670 h 5457422"/>
                    <a:gd name="connsiteX10" fmla="*/ 6647180 w 6647180"/>
                    <a:gd name="connsiteY10" fmla="*/ 4232369 h 5457422"/>
                    <a:gd name="connsiteX11" fmla="*/ 6556110 w 6647180"/>
                    <a:gd name="connsiteY11" fmla="*/ 4332572 h 5457422"/>
                    <a:gd name="connsiteX12" fmla="*/ 3840480 w 6647180"/>
                    <a:gd name="connsiteY12" fmla="*/ 5457422 h 5457422"/>
                    <a:gd name="connsiteX13" fmla="*/ 0 w 6647180"/>
                    <a:gd name="connsiteY13" fmla="*/ 1616942 h 5457422"/>
                    <a:gd name="connsiteX14" fmla="*/ 301804 w 6647180"/>
                    <a:gd name="connsiteY14" fmla="*/ 122054 h 5457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47180" h="5457422">
                      <a:moveTo>
                        <a:pt x="356984" y="0"/>
                      </a:moveTo>
                      <a:lnTo>
                        <a:pt x="2006446" y="0"/>
                      </a:lnTo>
                      <a:lnTo>
                        <a:pt x="1951841" y="60081"/>
                      </a:lnTo>
                      <a:cubicBezTo>
                        <a:pt x="1602685" y="483160"/>
                        <a:pt x="1392942" y="1025557"/>
                        <a:pt x="1392942" y="1616942"/>
                      </a:cubicBezTo>
                      <a:cubicBezTo>
                        <a:pt x="1392942" y="2968680"/>
                        <a:pt x="2488742" y="4064480"/>
                        <a:pt x="3840480" y="4064480"/>
                      </a:cubicBezTo>
                      <a:cubicBezTo>
                        <a:pt x="5192218" y="4064480"/>
                        <a:pt x="6288018" y="2968680"/>
                        <a:pt x="6288018" y="1616942"/>
                      </a:cubicBezTo>
                      <a:cubicBezTo>
                        <a:pt x="6288018" y="1025557"/>
                        <a:pt x="6078275" y="483160"/>
                        <a:pt x="5729119" y="60081"/>
                      </a:cubicBezTo>
                      <a:lnTo>
                        <a:pt x="5674514" y="0"/>
                      </a:lnTo>
                      <a:lnTo>
                        <a:pt x="6071511" y="0"/>
                      </a:lnTo>
                      <a:lnTo>
                        <a:pt x="6647180" y="575670"/>
                      </a:lnTo>
                      <a:lnTo>
                        <a:pt x="6647180" y="4232369"/>
                      </a:lnTo>
                      <a:lnTo>
                        <a:pt x="6556110" y="4332572"/>
                      </a:lnTo>
                      <a:cubicBezTo>
                        <a:pt x="5861120" y="5027562"/>
                        <a:pt x="4901000" y="5457422"/>
                        <a:pt x="3840480" y="5457422"/>
                      </a:cubicBezTo>
                      <a:cubicBezTo>
                        <a:pt x="1719441" y="5457422"/>
                        <a:pt x="0" y="3737981"/>
                        <a:pt x="0" y="1616942"/>
                      </a:cubicBezTo>
                      <a:cubicBezTo>
                        <a:pt x="0" y="1086682"/>
                        <a:pt x="107465" y="581523"/>
                        <a:pt x="301804" y="122054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5396472" y="169000"/>
                  <a:ext cx="6648020" cy="5446041"/>
                </a:xfrm>
                <a:custGeom>
                  <a:avLst/>
                  <a:gdLst>
                    <a:gd name="connsiteX0" fmla="*/ 351838 w 6648020"/>
                    <a:gd name="connsiteY0" fmla="*/ 0 h 5446041"/>
                    <a:gd name="connsiteX1" fmla="*/ 1304980 w 6648020"/>
                    <a:gd name="connsiteY1" fmla="*/ 0 h 5446041"/>
                    <a:gd name="connsiteX2" fmla="*/ 1199364 w 6648020"/>
                    <a:gd name="connsiteY2" fmla="*/ 173848 h 5446041"/>
                    <a:gd name="connsiteX3" fmla="*/ 836841 w 6648020"/>
                    <a:gd name="connsiteY3" fmla="*/ 1605561 h 5446041"/>
                    <a:gd name="connsiteX4" fmla="*/ 3840480 w 6648020"/>
                    <a:gd name="connsiteY4" fmla="*/ 4609200 h 5446041"/>
                    <a:gd name="connsiteX5" fmla="*/ 6608078 w 6648020"/>
                    <a:gd name="connsiteY5" fmla="*/ 2774713 h 5446041"/>
                    <a:gd name="connsiteX6" fmla="*/ 6648020 w 6648020"/>
                    <a:gd name="connsiteY6" fmla="*/ 2665584 h 5446041"/>
                    <a:gd name="connsiteX7" fmla="*/ 6648020 w 6648020"/>
                    <a:gd name="connsiteY7" fmla="*/ 4220064 h 5446041"/>
                    <a:gd name="connsiteX8" fmla="*/ 6556110 w 6648020"/>
                    <a:gd name="connsiteY8" fmla="*/ 4321191 h 5446041"/>
                    <a:gd name="connsiteX9" fmla="*/ 3840480 w 6648020"/>
                    <a:gd name="connsiteY9" fmla="*/ 5446041 h 5446041"/>
                    <a:gd name="connsiteX10" fmla="*/ 0 w 6648020"/>
                    <a:gd name="connsiteY10" fmla="*/ 1605561 h 5446041"/>
                    <a:gd name="connsiteX11" fmla="*/ 301804 w 6648020"/>
                    <a:gd name="connsiteY11" fmla="*/ 110673 h 544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8020" h="5446041">
                      <a:moveTo>
                        <a:pt x="351838" y="0"/>
                      </a:moveTo>
                      <a:lnTo>
                        <a:pt x="1304980" y="0"/>
                      </a:lnTo>
                      <a:lnTo>
                        <a:pt x="1199364" y="173848"/>
                      </a:lnTo>
                      <a:cubicBezTo>
                        <a:pt x="968167" y="599444"/>
                        <a:pt x="836841" y="1087166"/>
                        <a:pt x="836841" y="1605561"/>
                      </a:cubicBezTo>
                      <a:cubicBezTo>
                        <a:pt x="836841" y="3264425"/>
                        <a:pt x="2181616" y="4609200"/>
                        <a:pt x="3840480" y="4609200"/>
                      </a:cubicBezTo>
                      <a:cubicBezTo>
                        <a:pt x="5084628" y="4609200"/>
                        <a:pt x="6152101" y="3852764"/>
                        <a:pt x="6608078" y="2774713"/>
                      </a:cubicBezTo>
                      <a:lnTo>
                        <a:pt x="6648020" y="2665584"/>
                      </a:lnTo>
                      <a:lnTo>
                        <a:pt x="6648020" y="4220064"/>
                      </a:lnTo>
                      <a:lnTo>
                        <a:pt x="6556110" y="4321191"/>
                      </a:lnTo>
                      <a:cubicBezTo>
                        <a:pt x="5861120" y="5016181"/>
                        <a:pt x="4901000" y="5446041"/>
                        <a:pt x="3840480" y="5446041"/>
                      </a:cubicBezTo>
                      <a:cubicBezTo>
                        <a:pt x="1719441" y="5446041"/>
                        <a:pt x="0" y="3726600"/>
                        <a:pt x="0" y="1605561"/>
                      </a:cubicBezTo>
                      <a:cubicBezTo>
                        <a:pt x="0" y="1075301"/>
                        <a:pt x="107465" y="570142"/>
                        <a:pt x="301804" y="11067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" name="Freeform 3"/>
            <p:cNvSpPr/>
            <p:nvPr userDrawn="1"/>
          </p:nvSpPr>
          <p:spPr>
            <a:xfrm>
              <a:off x="163561" y="150646"/>
              <a:ext cx="6942088" cy="5789395"/>
            </a:xfrm>
            <a:custGeom>
              <a:avLst/>
              <a:gdLst>
                <a:gd name="connsiteX0" fmla="*/ 6289193 w 6942088"/>
                <a:gd name="connsiteY0" fmla="*/ 0 h 5789395"/>
                <a:gd name="connsiteX1" fmla="*/ 6455150 w 6942088"/>
                <a:gd name="connsiteY1" fmla="*/ 0 h 5789395"/>
                <a:gd name="connsiteX2" fmla="*/ 6628869 w 6942088"/>
                <a:gd name="connsiteY2" fmla="*/ 99943 h 5789395"/>
                <a:gd name="connsiteX3" fmla="*/ 6505101 w 6942088"/>
                <a:gd name="connsiteY3" fmla="*/ 558960 h 5789395"/>
                <a:gd name="connsiteX4" fmla="*/ 6863043 w 6942088"/>
                <a:gd name="connsiteY4" fmla="*/ 871839 h 5789395"/>
                <a:gd name="connsiteX5" fmla="*/ 6652069 w 6942088"/>
                <a:gd name="connsiteY5" fmla="*/ 1297874 h 5789395"/>
                <a:gd name="connsiteX6" fmla="*/ 6942088 w 6942088"/>
                <a:gd name="connsiteY6" fmla="*/ 1674595 h 5789395"/>
                <a:gd name="connsiteX7" fmla="*/ 6652069 w 6942088"/>
                <a:gd name="connsiteY7" fmla="*/ 2051316 h 5789395"/>
                <a:gd name="connsiteX8" fmla="*/ 6863043 w 6942088"/>
                <a:gd name="connsiteY8" fmla="*/ 2477351 h 5789395"/>
                <a:gd name="connsiteX9" fmla="*/ 6505101 w 6942088"/>
                <a:gd name="connsiteY9" fmla="*/ 2790230 h 5789395"/>
                <a:gd name="connsiteX10" fmla="*/ 6628869 w 6942088"/>
                <a:gd name="connsiteY10" fmla="*/ 3249247 h 5789395"/>
                <a:gd name="connsiteX11" fmla="*/ 6216776 w 6942088"/>
                <a:gd name="connsiteY11" fmla="*/ 3486329 h 5789395"/>
                <a:gd name="connsiteX12" fmla="*/ 6248621 w 6942088"/>
                <a:gd name="connsiteY12" fmla="*/ 3960654 h 5789395"/>
                <a:gd name="connsiteX13" fmla="*/ 5798202 w 6942088"/>
                <a:gd name="connsiteY13" fmla="*/ 4112750 h 5789395"/>
                <a:gd name="connsiteX14" fmla="*/ 5736891 w 6942088"/>
                <a:gd name="connsiteY14" fmla="*/ 4584198 h 5789395"/>
                <a:gd name="connsiteX15" fmla="*/ 5265443 w 6942088"/>
                <a:gd name="connsiteY15" fmla="*/ 4645509 h 5789395"/>
                <a:gd name="connsiteX16" fmla="*/ 5113347 w 6942088"/>
                <a:gd name="connsiteY16" fmla="*/ 5095928 h 5789395"/>
                <a:gd name="connsiteX17" fmla="*/ 4639022 w 6942088"/>
                <a:gd name="connsiteY17" fmla="*/ 5064083 h 5789395"/>
                <a:gd name="connsiteX18" fmla="*/ 4401940 w 6942088"/>
                <a:gd name="connsiteY18" fmla="*/ 5476176 h 5789395"/>
                <a:gd name="connsiteX19" fmla="*/ 3942923 w 6942088"/>
                <a:gd name="connsiteY19" fmla="*/ 5352408 h 5789395"/>
                <a:gd name="connsiteX20" fmla="*/ 3630044 w 6942088"/>
                <a:gd name="connsiteY20" fmla="*/ 5710350 h 5789395"/>
                <a:gd name="connsiteX21" fmla="*/ 3204009 w 6942088"/>
                <a:gd name="connsiteY21" fmla="*/ 5499376 h 5789395"/>
                <a:gd name="connsiteX22" fmla="*/ 2827288 w 6942088"/>
                <a:gd name="connsiteY22" fmla="*/ 5789395 h 5789395"/>
                <a:gd name="connsiteX23" fmla="*/ 2450567 w 6942088"/>
                <a:gd name="connsiteY23" fmla="*/ 5499376 h 5789395"/>
                <a:gd name="connsiteX24" fmla="*/ 2024532 w 6942088"/>
                <a:gd name="connsiteY24" fmla="*/ 5710350 h 5789395"/>
                <a:gd name="connsiteX25" fmla="*/ 1711653 w 6942088"/>
                <a:gd name="connsiteY25" fmla="*/ 5352408 h 5789395"/>
                <a:gd name="connsiteX26" fmla="*/ 1252636 w 6942088"/>
                <a:gd name="connsiteY26" fmla="*/ 5476176 h 5789395"/>
                <a:gd name="connsiteX27" fmla="*/ 1015554 w 6942088"/>
                <a:gd name="connsiteY27" fmla="*/ 5064083 h 5789395"/>
                <a:gd name="connsiteX28" fmla="*/ 541229 w 6942088"/>
                <a:gd name="connsiteY28" fmla="*/ 5095928 h 5789395"/>
                <a:gd name="connsiteX29" fmla="*/ 389133 w 6942088"/>
                <a:gd name="connsiteY29" fmla="*/ 4645509 h 5789395"/>
                <a:gd name="connsiteX30" fmla="*/ 0 w 6942088"/>
                <a:gd name="connsiteY30" fmla="*/ 4594903 h 5789395"/>
                <a:gd name="connsiteX31" fmla="*/ 0 w 6942088"/>
                <a:gd name="connsiteY31" fmla="*/ 4232941 h 5789395"/>
                <a:gd name="connsiteX32" fmla="*/ 137027 w 6942088"/>
                <a:gd name="connsiteY32" fmla="*/ 4375383 h 5789395"/>
                <a:gd name="connsiteX33" fmla="*/ 2803355 w 6942088"/>
                <a:gd name="connsiteY33" fmla="*/ 5451806 h 5789395"/>
                <a:gd name="connsiteX34" fmla="*/ 6643835 w 6942088"/>
                <a:gd name="connsiteY34" fmla="*/ 1611326 h 5789395"/>
                <a:gd name="connsiteX35" fmla="*/ 6351077 w 6942088"/>
                <a:gd name="connsiteY35" fmla="*/ 138009 h 578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42088" h="5789395">
                  <a:moveTo>
                    <a:pt x="6289193" y="0"/>
                  </a:moveTo>
                  <a:lnTo>
                    <a:pt x="6455150" y="0"/>
                  </a:lnTo>
                  <a:lnTo>
                    <a:pt x="6628869" y="99943"/>
                  </a:lnTo>
                  <a:lnTo>
                    <a:pt x="6505101" y="558960"/>
                  </a:lnTo>
                  <a:lnTo>
                    <a:pt x="6863043" y="871839"/>
                  </a:lnTo>
                  <a:lnTo>
                    <a:pt x="6652069" y="1297874"/>
                  </a:lnTo>
                  <a:lnTo>
                    <a:pt x="6942088" y="1674595"/>
                  </a:lnTo>
                  <a:lnTo>
                    <a:pt x="6652069" y="2051316"/>
                  </a:lnTo>
                  <a:lnTo>
                    <a:pt x="6863043" y="2477351"/>
                  </a:lnTo>
                  <a:lnTo>
                    <a:pt x="6505101" y="2790230"/>
                  </a:lnTo>
                  <a:lnTo>
                    <a:pt x="6628869" y="3249247"/>
                  </a:lnTo>
                  <a:lnTo>
                    <a:pt x="6216776" y="3486329"/>
                  </a:lnTo>
                  <a:lnTo>
                    <a:pt x="6248621" y="3960654"/>
                  </a:lnTo>
                  <a:lnTo>
                    <a:pt x="5798202" y="4112750"/>
                  </a:lnTo>
                  <a:lnTo>
                    <a:pt x="5736891" y="4584198"/>
                  </a:lnTo>
                  <a:lnTo>
                    <a:pt x="5265443" y="4645509"/>
                  </a:lnTo>
                  <a:lnTo>
                    <a:pt x="5113347" y="5095928"/>
                  </a:lnTo>
                  <a:lnTo>
                    <a:pt x="4639022" y="5064083"/>
                  </a:lnTo>
                  <a:lnTo>
                    <a:pt x="4401940" y="5476176"/>
                  </a:lnTo>
                  <a:lnTo>
                    <a:pt x="3942923" y="5352408"/>
                  </a:lnTo>
                  <a:lnTo>
                    <a:pt x="3630044" y="5710350"/>
                  </a:lnTo>
                  <a:lnTo>
                    <a:pt x="3204009" y="5499376"/>
                  </a:lnTo>
                  <a:lnTo>
                    <a:pt x="2827288" y="5789395"/>
                  </a:lnTo>
                  <a:lnTo>
                    <a:pt x="2450567" y="5499376"/>
                  </a:lnTo>
                  <a:lnTo>
                    <a:pt x="2024532" y="5710350"/>
                  </a:lnTo>
                  <a:lnTo>
                    <a:pt x="1711653" y="5352408"/>
                  </a:lnTo>
                  <a:lnTo>
                    <a:pt x="1252636" y="5476176"/>
                  </a:lnTo>
                  <a:lnTo>
                    <a:pt x="1015554" y="5064083"/>
                  </a:lnTo>
                  <a:lnTo>
                    <a:pt x="541229" y="5095928"/>
                  </a:lnTo>
                  <a:lnTo>
                    <a:pt x="389133" y="4645509"/>
                  </a:lnTo>
                  <a:lnTo>
                    <a:pt x="0" y="4594903"/>
                  </a:lnTo>
                  <a:lnTo>
                    <a:pt x="0" y="4232941"/>
                  </a:lnTo>
                  <a:lnTo>
                    <a:pt x="137027" y="4375383"/>
                  </a:lnTo>
                  <a:cubicBezTo>
                    <a:pt x="827777" y="5041860"/>
                    <a:pt x="1767692" y="5451806"/>
                    <a:pt x="2803355" y="5451806"/>
                  </a:cubicBezTo>
                  <a:cubicBezTo>
                    <a:pt x="4924394" y="5451806"/>
                    <a:pt x="6643835" y="3732365"/>
                    <a:pt x="6643835" y="1611326"/>
                  </a:cubicBezTo>
                  <a:cubicBezTo>
                    <a:pt x="6643835" y="1089352"/>
                    <a:pt x="6539703" y="591699"/>
                    <a:pt x="6351077" y="138009"/>
                  </a:cubicBezTo>
                  <a:close/>
                </a:path>
              </a:pathLst>
            </a:custGeom>
            <a:solidFill>
              <a:srgbClr val="FFFF00">
                <a:alpha val="9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3537" y="172359"/>
              <a:ext cx="6667793" cy="5391091"/>
            </a:xfrm>
            <a:custGeom>
              <a:avLst/>
              <a:gdLst>
                <a:gd name="connsiteX0" fmla="*/ 558433 w 6667793"/>
                <a:gd name="connsiteY0" fmla="*/ 0 h 5391091"/>
                <a:gd name="connsiteX1" fmla="*/ 6340798 w 6667793"/>
                <a:gd name="connsiteY1" fmla="*/ 0 h 5391091"/>
                <a:gd name="connsiteX2" fmla="*/ 6365989 w 6667793"/>
                <a:gd name="connsiteY2" fmla="*/ 55723 h 5391091"/>
                <a:gd name="connsiteX3" fmla="*/ 6667793 w 6667793"/>
                <a:gd name="connsiteY3" fmla="*/ 1550611 h 5391091"/>
                <a:gd name="connsiteX4" fmla="*/ 2827313 w 6667793"/>
                <a:gd name="connsiteY4" fmla="*/ 5391091 h 5391091"/>
                <a:gd name="connsiteX5" fmla="*/ 111684 w 6667793"/>
                <a:gd name="connsiteY5" fmla="*/ 4266241 h 5391091"/>
                <a:gd name="connsiteX6" fmla="*/ 0 w 6667793"/>
                <a:gd name="connsiteY6" fmla="*/ 4143358 h 5391091"/>
                <a:gd name="connsiteX7" fmla="*/ 0 w 6667793"/>
                <a:gd name="connsiteY7" fmla="*/ 558433 h 539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793" h="5391091">
                  <a:moveTo>
                    <a:pt x="558433" y="0"/>
                  </a:moveTo>
                  <a:lnTo>
                    <a:pt x="6340798" y="0"/>
                  </a:lnTo>
                  <a:lnTo>
                    <a:pt x="6365989" y="55723"/>
                  </a:lnTo>
                  <a:cubicBezTo>
                    <a:pt x="6560328" y="515192"/>
                    <a:pt x="6667793" y="1020351"/>
                    <a:pt x="6667793" y="1550611"/>
                  </a:cubicBezTo>
                  <a:cubicBezTo>
                    <a:pt x="6667793" y="3671650"/>
                    <a:pt x="4948352" y="5391091"/>
                    <a:pt x="2827313" y="5391091"/>
                  </a:cubicBezTo>
                  <a:cubicBezTo>
                    <a:pt x="1766794" y="5391091"/>
                    <a:pt x="806674" y="4961231"/>
                    <a:pt x="111684" y="4266241"/>
                  </a:cubicBezTo>
                  <a:lnTo>
                    <a:pt x="0" y="4143358"/>
                  </a:lnTo>
                  <a:lnTo>
                    <a:pt x="0" y="558433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21" y="686440"/>
            <a:ext cx="4669536" cy="15240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 rot="900000">
            <a:off x="7879784" y="1757869"/>
            <a:ext cx="1463040" cy="3017520"/>
            <a:chOff x="4486032" y="56641"/>
            <a:chExt cx="2972071" cy="6801358"/>
          </a:xfrm>
        </p:grpSpPr>
        <p:sp>
          <p:nvSpPr>
            <p:cNvPr id="37" name="Freeform 36"/>
            <p:cNvSpPr/>
            <p:nvPr/>
          </p:nvSpPr>
          <p:spPr>
            <a:xfrm rot="4500000">
              <a:off x="5739203" y="505364"/>
              <a:ext cx="274320" cy="640080"/>
            </a:xfrm>
            <a:custGeom>
              <a:avLst/>
              <a:gdLst>
                <a:gd name="connsiteX0" fmla="*/ 198492 w 372524"/>
                <a:gd name="connsiteY0" fmla="*/ 0 h 1316510"/>
                <a:gd name="connsiteX1" fmla="*/ 230579 w 372524"/>
                <a:gd name="connsiteY1" fmla="*/ 1620 h 1316510"/>
                <a:gd name="connsiteX2" fmla="*/ 264737 w 372524"/>
                <a:gd name="connsiteY2" fmla="*/ 72527 h 1316510"/>
                <a:gd name="connsiteX3" fmla="*/ 372524 w 372524"/>
                <a:gd name="connsiteY3" fmla="*/ 606416 h 1316510"/>
                <a:gd name="connsiteX4" fmla="*/ 206979 w 372524"/>
                <a:gd name="connsiteY4" fmla="*/ 1260202 h 1316510"/>
                <a:gd name="connsiteX5" fmla="*/ 173254 w 372524"/>
                <a:gd name="connsiteY5" fmla="*/ 1315715 h 1316510"/>
                <a:gd name="connsiteX6" fmla="*/ 157517 w 372524"/>
                <a:gd name="connsiteY6" fmla="*/ 1316510 h 1316510"/>
                <a:gd name="connsiteX7" fmla="*/ 155222 w 372524"/>
                <a:gd name="connsiteY7" fmla="*/ 1312732 h 1316510"/>
                <a:gd name="connsiteX8" fmla="*/ 117795 w 372524"/>
                <a:gd name="connsiteY8" fmla="*/ 1262681 h 1316510"/>
                <a:gd name="connsiteX9" fmla="*/ 107787 w 372524"/>
                <a:gd name="connsiteY9" fmla="*/ 1241907 h 1316510"/>
                <a:gd name="connsiteX10" fmla="*/ 0 w 372524"/>
                <a:gd name="connsiteY10" fmla="*/ 708018 h 1316510"/>
                <a:gd name="connsiteX11" fmla="*/ 165545 w 372524"/>
                <a:gd name="connsiteY11" fmla="*/ 54232 h 1316510"/>
                <a:gd name="connsiteX12" fmla="*/ 198492 w 372524"/>
                <a:gd name="connsiteY12" fmla="*/ 0 h 13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524" h="1316510">
                  <a:moveTo>
                    <a:pt x="198492" y="0"/>
                  </a:moveTo>
                  <a:lnTo>
                    <a:pt x="230579" y="1620"/>
                  </a:lnTo>
                  <a:lnTo>
                    <a:pt x="264737" y="72527"/>
                  </a:lnTo>
                  <a:cubicBezTo>
                    <a:pt x="334144" y="236623"/>
                    <a:pt x="372524" y="417037"/>
                    <a:pt x="372524" y="606416"/>
                  </a:cubicBezTo>
                  <a:cubicBezTo>
                    <a:pt x="372524" y="843139"/>
                    <a:pt x="312555" y="1065856"/>
                    <a:pt x="206979" y="1260202"/>
                  </a:cubicBezTo>
                  <a:lnTo>
                    <a:pt x="173254" y="1315715"/>
                  </a:lnTo>
                  <a:lnTo>
                    <a:pt x="157517" y="1316510"/>
                  </a:lnTo>
                  <a:lnTo>
                    <a:pt x="155222" y="1312732"/>
                  </a:lnTo>
                  <a:lnTo>
                    <a:pt x="117795" y="1262681"/>
                  </a:lnTo>
                  <a:lnTo>
                    <a:pt x="107787" y="1241907"/>
                  </a:lnTo>
                  <a:cubicBezTo>
                    <a:pt x="38381" y="1077811"/>
                    <a:pt x="0" y="897397"/>
                    <a:pt x="0" y="708018"/>
                  </a:cubicBezTo>
                  <a:cubicBezTo>
                    <a:pt x="0" y="471295"/>
                    <a:pt x="59970" y="248578"/>
                    <a:pt x="165545" y="54232"/>
                  </a:cubicBezTo>
                  <a:lnTo>
                    <a:pt x="19849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18000000" flipH="1">
              <a:off x="4760352" y="1431643"/>
              <a:ext cx="365760" cy="914400"/>
            </a:xfrm>
            <a:custGeom>
              <a:avLst/>
              <a:gdLst>
                <a:gd name="connsiteX0" fmla="*/ 198492 w 372524"/>
                <a:gd name="connsiteY0" fmla="*/ 0 h 1316510"/>
                <a:gd name="connsiteX1" fmla="*/ 230579 w 372524"/>
                <a:gd name="connsiteY1" fmla="*/ 1620 h 1316510"/>
                <a:gd name="connsiteX2" fmla="*/ 264737 w 372524"/>
                <a:gd name="connsiteY2" fmla="*/ 72527 h 1316510"/>
                <a:gd name="connsiteX3" fmla="*/ 372524 w 372524"/>
                <a:gd name="connsiteY3" fmla="*/ 606416 h 1316510"/>
                <a:gd name="connsiteX4" fmla="*/ 206979 w 372524"/>
                <a:gd name="connsiteY4" fmla="*/ 1260202 h 1316510"/>
                <a:gd name="connsiteX5" fmla="*/ 173254 w 372524"/>
                <a:gd name="connsiteY5" fmla="*/ 1315715 h 1316510"/>
                <a:gd name="connsiteX6" fmla="*/ 157517 w 372524"/>
                <a:gd name="connsiteY6" fmla="*/ 1316510 h 1316510"/>
                <a:gd name="connsiteX7" fmla="*/ 155222 w 372524"/>
                <a:gd name="connsiteY7" fmla="*/ 1312732 h 1316510"/>
                <a:gd name="connsiteX8" fmla="*/ 117795 w 372524"/>
                <a:gd name="connsiteY8" fmla="*/ 1262681 h 1316510"/>
                <a:gd name="connsiteX9" fmla="*/ 107787 w 372524"/>
                <a:gd name="connsiteY9" fmla="*/ 1241907 h 1316510"/>
                <a:gd name="connsiteX10" fmla="*/ 0 w 372524"/>
                <a:gd name="connsiteY10" fmla="*/ 708018 h 1316510"/>
                <a:gd name="connsiteX11" fmla="*/ 165545 w 372524"/>
                <a:gd name="connsiteY11" fmla="*/ 54232 h 1316510"/>
                <a:gd name="connsiteX12" fmla="*/ 198492 w 372524"/>
                <a:gd name="connsiteY12" fmla="*/ 0 h 13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524" h="1316510">
                  <a:moveTo>
                    <a:pt x="198492" y="0"/>
                  </a:moveTo>
                  <a:lnTo>
                    <a:pt x="230579" y="1620"/>
                  </a:lnTo>
                  <a:lnTo>
                    <a:pt x="264737" y="72527"/>
                  </a:lnTo>
                  <a:cubicBezTo>
                    <a:pt x="334144" y="236623"/>
                    <a:pt x="372524" y="417037"/>
                    <a:pt x="372524" y="606416"/>
                  </a:cubicBezTo>
                  <a:cubicBezTo>
                    <a:pt x="372524" y="843139"/>
                    <a:pt x="312555" y="1065856"/>
                    <a:pt x="206979" y="1260202"/>
                  </a:cubicBezTo>
                  <a:lnTo>
                    <a:pt x="173254" y="1315715"/>
                  </a:lnTo>
                  <a:lnTo>
                    <a:pt x="157517" y="1316510"/>
                  </a:lnTo>
                  <a:lnTo>
                    <a:pt x="155222" y="1312732"/>
                  </a:lnTo>
                  <a:lnTo>
                    <a:pt x="117795" y="1262681"/>
                  </a:lnTo>
                  <a:lnTo>
                    <a:pt x="107787" y="1241907"/>
                  </a:lnTo>
                  <a:cubicBezTo>
                    <a:pt x="38381" y="1077811"/>
                    <a:pt x="0" y="897397"/>
                    <a:pt x="0" y="708018"/>
                  </a:cubicBezTo>
                  <a:cubicBezTo>
                    <a:pt x="0" y="471295"/>
                    <a:pt x="59970" y="248578"/>
                    <a:pt x="165545" y="54232"/>
                  </a:cubicBezTo>
                  <a:lnTo>
                    <a:pt x="19849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2700000">
              <a:off x="6147784" y="2486867"/>
              <a:ext cx="372524" cy="1097280"/>
            </a:xfrm>
            <a:custGeom>
              <a:avLst/>
              <a:gdLst>
                <a:gd name="connsiteX0" fmla="*/ 198492 w 372524"/>
                <a:gd name="connsiteY0" fmla="*/ 0 h 1316510"/>
                <a:gd name="connsiteX1" fmla="*/ 230579 w 372524"/>
                <a:gd name="connsiteY1" fmla="*/ 1620 h 1316510"/>
                <a:gd name="connsiteX2" fmla="*/ 264737 w 372524"/>
                <a:gd name="connsiteY2" fmla="*/ 72527 h 1316510"/>
                <a:gd name="connsiteX3" fmla="*/ 372524 w 372524"/>
                <a:gd name="connsiteY3" fmla="*/ 606416 h 1316510"/>
                <a:gd name="connsiteX4" fmla="*/ 206979 w 372524"/>
                <a:gd name="connsiteY4" fmla="*/ 1260202 h 1316510"/>
                <a:gd name="connsiteX5" fmla="*/ 173254 w 372524"/>
                <a:gd name="connsiteY5" fmla="*/ 1315715 h 1316510"/>
                <a:gd name="connsiteX6" fmla="*/ 157517 w 372524"/>
                <a:gd name="connsiteY6" fmla="*/ 1316510 h 1316510"/>
                <a:gd name="connsiteX7" fmla="*/ 155222 w 372524"/>
                <a:gd name="connsiteY7" fmla="*/ 1312732 h 1316510"/>
                <a:gd name="connsiteX8" fmla="*/ 117795 w 372524"/>
                <a:gd name="connsiteY8" fmla="*/ 1262681 h 1316510"/>
                <a:gd name="connsiteX9" fmla="*/ 107787 w 372524"/>
                <a:gd name="connsiteY9" fmla="*/ 1241907 h 1316510"/>
                <a:gd name="connsiteX10" fmla="*/ 0 w 372524"/>
                <a:gd name="connsiteY10" fmla="*/ 708018 h 1316510"/>
                <a:gd name="connsiteX11" fmla="*/ 165545 w 372524"/>
                <a:gd name="connsiteY11" fmla="*/ 54232 h 1316510"/>
                <a:gd name="connsiteX12" fmla="*/ 198492 w 372524"/>
                <a:gd name="connsiteY12" fmla="*/ 0 h 13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524" h="1316510">
                  <a:moveTo>
                    <a:pt x="198492" y="0"/>
                  </a:moveTo>
                  <a:lnTo>
                    <a:pt x="230579" y="1620"/>
                  </a:lnTo>
                  <a:lnTo>
                    <a:pt x="264737" y="72527"/>
                  </a:lnTo>
                  <a:cubicBezTo>
                    <a:pt x="334144" y="236623"/>
                    <a:pt x="372524" y="417037"/>
                    <a:pt x="372524" y="606416"/>
                  </a:cubicBezTo>
                  <a:cubicBezTo>
                    <a:pt x="372524" y="843139"/>
                    <a:pt x="312555" y="1065856"/>
                    <a:pt x="206979" y="1260202"/>
                  </a:cubicBezTo>
                  <a:lnTo>
                    <a:pt x="173254" y="1315715"/>
                  </a:lnTo>
                  <a:lnTo>
                    <a:pt x="157517" y="1316510"/>
                  </a:lnTo>
                  <a:lnTo>
                    <a:pt x="155222" y="1312732"/>
                  </a:lnTo>
                  <a:lnTo>
                    <a:pt x="117795" y="1262681"/>
                  </a:lnTo>
                  <a:lnTo>
                    <a:pt x="107787" y="1241907"/>
                  </a:lnTo>
                  <a:cubicBezTo>
                    <a:pt x="38381" y="1077811"/>
                    <a:pt x="0" y="897397"/>
                    <a:pt x="0" y="708018"/>
                  </a:cubicBezTo>
                  <a:cubicBezTo>
                    <a:pt x="0" y="471295"/>
                    <a:pt x="59970" y="248578"/>
                    <a:pt x="165545" y="54232"/>
                  </a:cubicBezTo>
                  <a:lnTo>
                    <a:pt x="19849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8000000" flipH="1">
              <a:off x="5309850" y="4077780"/>
              <a:ext cx="365760" cy="1188720"/>
            </a:xfrm>
            <a:custGeom>
              <a:avLst/>
              <a:gdLst>
                <a:gd name="connsiteX0" fmla="*/ 198492 w 372524"/>
                <a:gd name="connsiteY0" fmla="*/ 0 h 1316510"/>
                <a:gd name="connsiteX1" fmla="*/ 230579 w 372524"/>
                <a:gd name="connsiteY1" fmla="*/ 1620 h 1316510"/>
                <a:gd name="connsiteX2" fmla="*/ 264737 w 372524"/>
                <a:gd name="connsiteY2" fmla="*/ 72527 h 1316510"/>
                <a:gd name="connsiteX3" fmla="*/ 372524 w 372524"/>
                <a:gd name="connsiteY3" fmla="*/ 606416 h 1316510"/>
                <a:gd name="connsiteX4" fmla="*/ 206979 w 372524"/>
                <a:gd name="connsiteY4" fmla="*/ 1260202 h 1316510"/>
                <a:gd name="connsiteX5" fmla="*/ 173254 w 372524"/>
                <a:gd name="connsiteY5" fmla="*/ 1315715 h 1316510"/>
                <a:gd name="connsiteX6" fmla="*/ 157517 w 372524"/>
                <a:gd name="connsiteY6" fmla="*/ 1316510 h 1316510"/>
                <a:gd name="connsiteX7" fmla="*/ 155222 w 372524"/>
                <a:gd name="connsiteY7" fmla="*/ 1312732 h 1316510"/>
                <a:gd name="connsiteX8" fmla="*/ 117795 w 372524"/>
                <a:gd name="connsiteY8" fmla="*/ 1262681 h 1316510"/>
                <a:gd name="connsiteX9" fmla="*/ 107787 w 372524"/>
                <a:gd name="connsiteY9" fmla="*/ 1241907 h 1316510"/>
                <a:gd name="connsiteX10" fmla="*/ 0 w 372524"/>
                <a:gd name="connsiteY10" fmla="*/ 708018 h 1316510"/>
                <a:gd name="connsiteX11" fmla="*/ 165545 w 372524"/>
                <a:gd name="connsiteY11" fmla="*/ 54232 h 1316510"/>
                <a:gd name="connsiteX12" fmla="*/ 198492 w 372524"/>
                <a:gd name="connsiteY12" fmla="*/ 0 h 13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524" h="1316510">
                  <a:moveTo>
                    <a:pt x="198492" y="0"/>
                  </a:moveTo>
                  <a:lnTo>
                    <a:pt x="230579" y="1620"/>
                  </a:lnTo>
                  <a:lnTo>
                    <a:pt x="264737" y="72527"/>
                  </a:lnTo>
                  <a:cubicBezTo>
                    <a:pt x="334144" y="236623"/>
                    <a:pt x="372524" y="417037"/>
                    <a:pt x="372524" y="606416"/>
                  </a:cubicBezTo>
                  <a:cubicBezTo>
                    <a:pt x="372524" y="843139"/>
                    <a:pt x="312555" y="1065856"/>
                    <a:pt x="206979" y="1260202"/>
                  </a:cubicBezTo>
                  <a:lnTo>
                    <a:pt x="173254" y="1315715"/>
                  </a:lnTo>
                  <a:lnTo>
                    <a:pt x="157517" y="1316510"/>
                  </a:lnTo>
                  <a:lnTo>
                    <a:pt x="155222" y="1312732"/>
                  </a:lnTo>
                  <a:lnTo>
                    <a:pt x="117795" y="1262681"/>
                  </a:lnTo>
                  <a:lnTo>
                    <a:pt x="107787" y="1241907"/>
                  </a:lnTo>
                  <a:cubicBezTo>
                    <a:pt x="38381" y="1077811"/>
                    <a:pt x="0" y="897397"/>
                    <a:pt x="0" y="708018"/>
                  </a:cubicBezTo>
                  <a:cubicBezTo>
                    <a:pt x="0" y="471295"/>
                    <a:pt x="59970" y="248578"/>
                    <a:pt x="165545" y="54232"/>
                  </a:cubicBezTo>
                  <a:lnTo>
                    <a:pt x="19849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3600000">
              <a:off x="6613586" y="5135337"/>
              <a:ext cx="372524" cy="1316510"/>
            </a:xfrm>
            <a:custGeom>
              <a:avLst/>
              <a:gdLst>
                <a:gd name="connsiteX0" fmla="*/ 198492 w 372524"/>
                <a:gd name="connsiteY0" fmla="*/ 0 h 1316510"/>
                <a:gd name="connsiteX1" fmla="*/ 230579 w 372524"/>
                <a:gd name="connsiteY1" fmla="*/ 1620 h 1316510"/>
                <a:gd name="connsiteX2" fmla="*/ 264737 w 372524"/>
                <a:gd name="connsiteY2" fmla="*/ 72527 h 1316510"/>
                <a:gd name="connsiteX3" fmla="*/ 372524 w 372524"/>
                <a:gd name="connsiteY3" fmla="*/ 606416 h 1316510"/>
                <a:gd name="connsiteX4" fmla="*/ 206979 w 372524"/>
                <a:gd name="connsiteY4" fmla="*/ 1260202 h 1316510"/>
                <a:gd name="connsiteX5" fmla="*/ 173254 w 372524"/>
                <a:gd name="connsiteY5" fmla="*/ 1315715 h 1316510"/>
                <a:gd name="connsiteX6" fmla="*/ 157517 w 372524"/>
                <a:gd name="connsiteY6" fmla="*/ 1316510 h 1316510"/>
                <a:gd name="connsiteX7" fmla="*/ 155222 w 372524"/>
                <a:gd name="connsiteY7" fmla="*/ 1312732 h 1316510"/>
                <a:gd name="connsiteX8" fmla="*/ 117795 w 372524"/>
                <a:gd name="connsiteY8" fmla="*/ 1262681 h 1316510"/>
                <a:gd name="connsiteX9" fmla="*/ 107787 w 372524"/>
                <a:gd name="connsiteY9" fmla="*/ 1241907 h 1316510"/>
                <a:gd name="connsiteX10" fmla="*/ 0 w 372524"/>
                <a:gd name="connsiteY10" fmla="*/ 708018 h 1316510"/>
                <a:gd name="connsiteX11" fmla="*/ 165545 w 372524"/>
                <a:gd name="connsiteY11" fmla="*/ 54232 h 1316510"/>
                <a:gd name="connsiteX12" fmla="*/ 198492 w 372524"/>
                <a:gd name="connsiteY12" fmla="*/ 0 h 13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524" h="1316510">
                  <a:moveTo>
                    <a:pt x="198492" y="0"/>
                  </a:moveTo>
                  <a:lnTo>
                    <a:pt x="230579" y="1620"/>
                  </a:lnTo>
                  <a:lnTo>
                    <a:pt x="264737" y="72527"/>
                  </a:lnTo>
                  <a:cubicBezTo>
                    <a:pt x="334144" y="236623"/>
                    <a:pt x="372524" y="417037"/>
                    <a:pt x="372524" y="606416"/>
                  </a:cubicBezTo>
                  <a:cubicBezTo>
                    <a:pt x="372524" y="843139"/>
                    <a:pt x="312555" y="1065856"/>
                    <a:pt x="206979" y="1260202"/>
                  </a:cubicBezTo>
                  <a:lnTo>
                    <a:pt x="173254" y="1315715"/>
                  </a:lnTo>
                  <a:lnTo>
                    <a:pt x="157517" y="1316510"/>
                  </a:lnTo>
                  <a:lnTo>
                    <a:pt x="155222" y="1312732"/>
                  </a:lnTo>
                  <a:lnTo>
                    <a:pt x="117795" y="1262681"/>
                  </a:lnTo>
                  <a:lnTo>
                    <a:pt x="107787" y="1241907"/>
                  </a:lnTo>
                  <a:cubicBezTo>
                    <a:pt x="38381" y="1077811"/>
                    <a:pt x="0" y="897397"/>
                    <a:pt x="0" y="708018"/>
                  </a:cubicBezTo>
                  <a:cubicBezTo>
                    <a:pt x="0" y="471295"/>
                    <a:pt x="59970" y="248578"/>
                    <a:pt x="165545" y="54232"/>
                  </a:cubicBezTo>
                  <a:lnTo>
                    <a:pt x="19849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36"/>
            <p:cNvSpPr/>
            <p:nvPr/>
          </p:nvSpPr>
          <p:spPr>
            <a:xfrm>
              <a:off x="5392466" y="456964"/>
              <a:ext cx="897279" cy="6401035"/>
            </a:xfrm>
            <a:custGeom>
              <a:avLst/>
              <a:gdLst>
                <a:gd name="connsiteX0" fmla="*/ 0 w 227989"/>
                <a:gd name="connsiteY0" fmla="*/ 6401035 h 6401035"/>
                <a:gd name="connsiteX1" fmla="*/ 113995 w 227989"/>
                <a:gd name="connsiteY1" fmla="*/ 0 h 6401035"/>
                <a:gd name="connsiteX2" fmla="*/ 227989 w 227989"/>
                <a:gd name="connsiteY2" fmla="*/ 6401035 h 6401035"/>
                <a:gd name="connsiteX3" fmla="*/ 0 w 227989"/>
                <a:gd name="connsiteY3" fmla="*/ 6401035 h 6401035"/>
                <a:gd name="connsiteX0" fmla="*/ 0 w 877359"/>
                <a:gd name="connsiteY0" fmla="*/ 6401035 h 6401035"/>
                <a:gd name="connsiteX1" fmla="*/ 113995 w 877359"/>
                <a:gd name="connsiteY1" fmla="*/ 0 h 6401035"/>
                <a:gd name="connsiteX2" fmla="*/ 227989 w 877359"/>
                <a:gd name="connsiteY2" fmla="*/ 6401035 h 6401035"/>
                <a:gd name="connsiteX3" fmla="*/ 0 w 877359"/>
                <a:gd name="connsiteY3" fmla="*/ 6401035 h 6401035"/>
                <a:gd name="connsiteX0" fmla="*/ 0 w 877359"/>
                <a:gd name="connsiteY0" fmla="*/ 6401035 h 6401035"/>
                <a:gd name="connsiteX1" fmla="*/ 113995 w 877359"/>
                <a:gd name="connsiteY1" fmla="*/ 0 h 6401035"/>
                <a:gd name="connsiteX2" fmla="*/ 227989 w 877359"/>
                <a:gd name="connsiteY2" fmla="*/ 6401035 h 6401035"/>
                <a:gd name="connsiteX3" fmla="*/ 0 w 877359"/>
                <a:gd name="connsiteY3" fmla="*/ 6401035 h 6401035"/>
                <a:gd name="connsiteX0" fmla="*/ 169934 w 1047293"/>
                <a:gd name="connsiteY0" fmla="*/ 6401035 h 6401035"/>
                <a:gd name="connsiteX1" fmla="*/ 283929 w 1047293"/>
                <a:gd name="connsiteY1" fmla="*/ 0 h 6401035"/>
                <a:gd name="connsiteX2" fmla="*/ 397923 w 1047293"/>
                <a:gd name="connsiteY2" fmla="*/ 6401035 h 6401035"/>
                <a:gd name="connsiteX3" fmla="*/ 169934 w 1047293"/>
                <a:gd name="connsiteY3" fmla="*/ 6401035 h 6401035"/>
                <a:gd name="connsiteX0" fmla="*/ 169934 w 897279"/>
                <a:gd name="connsiteY0" fmla="*/ 6401035 h 6401035"/>
                <a:gd name="connsiteX1" fmla="*/ 283929 w 897279"/>
                <a:gd name="connsiteY1" fmla="*/ 0 h 6401035"/>
                <a:gd name="connsiteX2" fmla="*/ 397923 w 897279"/>
                <a:gd name="connsiteY2" fmla="*/ 6401035 h 6401035"/>
                <a:gd name="connsiteX3" fmla="*/ 169934 w 897279"/>
                <a:gd name="connsiteY3" fmla="*/ 6401035 h 640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279" h="6401035">
                  <a:moveTo>
                    <a:pt x="169934" y="6401035"/>
                  </a:moveTo>
                  <a:cubicBezTo>
                    <a:pt x="1721422" y="4062405"/>
                    <a:pt x="-810359" y="2385926"/>
                    <a:pt x="283929" y="0"/>
                  </a:cubicBezTo>
                  <a:cubicBezTo>
                    <a:pt x="-560942" y="2385927"/>
                    <a:pt x="1904946" y="4267357"/>
                    <a:pt x="397923" y="6401035"/>
                  </a:cubicBezTo>
                  <a:lnTo>
                    <a:pt x="169934" y="6401035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454964" y="56641"/>
              <a:ext cx="731520" cy="548640"/>
              <a:chOff x="3784296" y="1339028"/>
              <a:chExt cx="4724905" cy="4216391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4694512" y="1339028"/>
                <a:ext cx="1452086" cy="1422404"/>
              </a:xfrm>
              <a:custGeom>
                <a:avLst/>
                <a:gdLst>
                  <a:gd name="connsiteX0" fmla="*/ 237057 w 1452086"/>
                  <a:gd name="connsiteY0" fmla="*/ 0 h 1422404"/>
                  <a:gd name="connsiteX1" fmla="*/ 1443112 w 1452086"/>
                  <a:gd name="connsiteY1" fmla="*/ 717814 h 1422404"/>
                  <a:gd name="connsiteX2" fmla="*/ 1452086 w 1452086"/>
                  <a:gd name="connsiteY2" fmla="*/ 736442 h 1422404"/>
                  <a:gd name="connsiteX3" fmla="*/ 1434625 w 1452086"/>
                  <a:gd name="connsiteY3" fmla="*/ 765184 h 1422404"/>
                  <a:gd name="connsiteX4" fmla="*/ 1371600 w 1452086"/>
                  <a:gd name="connsiteY4" fmla="*/ 762002 h 1422404"/>
                  <a:gd name="connsiteX5" fmla="*/ 234248 w 1452086"/>
                  <a:gd name="connsiteY5" fmla="*/ 1366727 h 1422404"/>
                  <a:gd name="connsiteX6" fmla="*/ 200423 w 1452086"/>
                  <a:gd name="connsiteY6" fmla="*/ 1422404 h 1422404"/>
                  <a:gd name="connsiteX7" fmla="*/ 165545 w 1452086"/>
                  <a:gd name="connsiteY7" fmla="*/ 1364993 h 1422404"/>
                  <a:gd name="connsiteX8" fmla="*/ 0 w 1452086"/>
                  <a:gd name="connsiteY8" fmla="*/ 711207 h 1422404"/>
                  <a:gd name="connsiteX9" fmla="*/ 165545 w 1452086"/>
                  <a:gd name="connsiteY9" fmla="*/ 57421 h 1422404"/>
                  <a:gd name="connsiteX10" fmla="*/ 199270 w 1452086"/>
                  <a:gd name="connsiteY10" fmla="*/ 1908 h 1422404"/>
                  <a:gd name="connsiteX11" fmla="*/ 237057 w 1452086"/>
                  <a:gd name="connsiteY11" fmla="*/ 0 h 142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086" h="1422404">
                    <a:moveTo>
                      <a:pt x="237057" y="0"/>
                    </a:moveTo>
                    <a:cubicBezTo>
                      <a:pt x="757848" y="0"/>
                      <a:pt x="1210847" y="290252"/>
                      <a:pt x="1443112" y="717814"/>
                    </a:cubicBezTo>
                    <a:lnTo>
                      <a:pt x="1452086" y="736442"/>
                    </a:lnTo>
                    <a:lnTo>
                      <a:pt x="1434625" y="765184"/>
                    </a:lnTo>
                    <a:lnTo>
                      <a:pt x="1371600" y="762002"/>
                    </a:lnTo>
                    <a:cubicBezTo>
                      <a:pt x="898154" y="762002"/>
                      <a:pt x="480734" y="1001879"/>
                      <a:pt x="234248" y="1366727"/>
                    </a:cubicBezTo>
                    <a:lnTo>
                      <a:pt x="200423" y="1422404"/>
                    </a:lnTo>
                    <a:lnTo>
                      <a:pt x="165545" y="1364993"/>
                    </a:lnTo>
                    <a:cubicBezTo>
                      <a:pt x="59970" y="1170646"/>
                      <a:pt x="0" y="947930"/>
                      <a:pt x="0" y="711207"/>
                    </a:cubicBezTo>
                    <a:cubicBezTo>
                      <a:pt x="0" y="474484"/>
                      <a:pt x="59970" y="251767"/>
                      <a:pt x="165545" y="57421"/>
                    </a:cubicBezTo>
                    <a:lnTo>
                      <a:pt x="199270" y="1908"/>
                    </a:lnTo>
                    <a:lnTo>
                      <a:pt x="237057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6146598" y="1441063"/>
                <a:ext cx="1291114" cy="1307108"/>
              </a:xfrm>
              <a:custGeom>
                <a:avLst/>
                <a:gdLst>
                  <a:gd name="connsiteX0" fmla="*/ 1147061 w 1291114"/>
                  <a:gd name="connsiteY0" fmla="*/ 0 h 1307108"/>
                  <a:gd name="connsiteX1" fmla="*/ 1183327 w 1291114"/>
                  <a:gd name="connsiteY1" fmla="*/ 75283 h 1307108"/>
                  <a:gd name="connsiteX2" fmla="*/ 1291114 w 1291114"/>
                  <a:gd name="connsiteY2" fmla="*/ 609172 h 1307108"/>
                  <a:gd name="connsiteX3" fmla="*/ 1125569 w 1291114"/>
                  <a:gd name="connsiteY3" fmla="*/ 1262958 h 1307108"/>
                  <a:gd name="connsiteX4" fmla="*/ 1099257 w 1291114"/>
                  <a:gd name="connsiteY4" fmla="*/ 1306269 h 1307108"/>
                  <a:gd name="connsiteX5" fmla="*/ 1082635 w 1291114"/>
                  <a:gd name="connsiteY5" fmla="*/ 1307108 h 1307108"/>
                  <a:gd name="connsiteX6" fmla="*/ 1056866 w 1291114"/>
                  <a:gd name="connsiteY6" fmla="*/ 1264692 h 1307108"/>
                  <a:gd name="connsiteX7" fmla="*/ 59752 w 1291114"/>
                  <a:gd name="connsiteY7" fmla="*/ 667048 h 1307108"/>
                  <a:gd name="connsiteX8" fmla="*/ 14626 w 1291114"/>
                  <a:gd name="connsiteY8" fmla="*/ 664769 h 1307108"/>
                  <a:gd name="connsiteX9" fmla="*/ 0 w 1291114"/>
                  <a:gd name="connsiteY9" fmla="*/ 634407 h 1307108"/>
                  <a:gd name="connsiteX10" fmla="*/ 18295 w 1291114"/>
                  <a:gd name="connsiteY10" fmla="*/ 604292 h 1307108"/>
                  <a:gd name="connsiteX11" fmla="*/ 1015409 w 1291114"/>
                  <a:gd name="connsiteY11" fmla="*/ 6648 h 1307108"/>
                  <a:gd name="connsiteX12" fmla="*/ 1147061 w 1291114"/>
                  <a:gd name="connsiteY12" fmla="*/ 0 h 130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1114" h="1307108">
                    <a:moveTo>
                      <a:pt x="1147061" y="0"/>
                    </a:moveTo>
                    <a:lnTo>
                      <a:pt x="1183327" y="75283"/>
                    </a:lnTo>
                    <a:cubicBezTo>
                      <a:pt x="1252734" y="239379"/>
                      <a:pt x="1291114" y="419793"/>
                      <a:pt x="1291114" y="609172"/>
                    </a:cubicBezTo>
                    <a:cubicBezTo>
                      <a:pt x="1291114" y="845895"/>
                      <a:pt x="1231145" y="1068611"/>
                      <a:pt x="1125569" y="1262958"/>
                    </a:cubicBezTo>
                    <a:lnTo>
                      <a:pt x="1099257" y="1306269"/>
                    </a:lnTo>
                    <a:lnTo>
                      <a:pt x="1082635" y="1307108"/>
                    </a:lnTo>
                    <a:lnTo>
                      <a:pt x="1056866" y="1264692"/>
                    </a:lnTo>
                    <a:cubicBezTo>
                      <a:pt x="835029" y="936329"/>
                      <a:pt x="474735" y="709192"/>
                      <a:pt x="59752" y="667048"/>
                    </a:cubicBezTo>
                    <a:lnTo>
                      <a:pt x="14626" y="664769"/>
                    </a:lnTo>
                    <a:lnTo>
                      <a:pt x="0" y="634407"/>
                    </a:lnTo>
                    <a:lnTo>
                      <a:pt x="18295" y="604292"/>
                    </a:lnTo>
                    <a:cubicBezTo>
                      <a:pt x="240133" y="275929"/>
                      <a:pt x="600426" y="48792"/>
                      <a:pt x="1015409" y="6648"/>
                    </a:cubicBezTo>
                    <a:lnTo>
                      <a:pt x="1147061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7237290" y="2744484"/>
                <a:ext cx="1271911" cy="1439346"/>
              </a:xfrm>
              <a:custGeom>
                <a:avLst/>
                <a:gdLst>
                  <a:gd name="connsiteX0" fmla="*/ 64964 w 1271911"/>
                  <a:gd name="connsiteY0" fmla="*/ 0 h 1439346"/>
                  <a:gd name="connsiteX1" fmla="*/ 1271019 w 1271911"/>
                  <a:gd name="connsiteY1" fmla="*/ 717814 h 1439346"/>
                  <a:gd name="connsiteX2" fmla="*/ 1271911 w 1271911"/>
                  <a:gd name="connsiteY2" fmla="*/ 719665 h 1439346"/>
                  <a:gd name="connsiteX3" fmla="*/ 1271011 w 1271911"/>
                  <a:gd name="connsiteY3" fmla="*/ 721532 h 1439346"/>
                  <a:gd name="connsiteX4" fmla="*/ 64956 w 1271911"/>
                  <a:gd name="connsiteY4" fmla="*/ 1439346 h 1439346"/>
                  <a:gd name="connsiteX5" fmla="*/ 1932 w 1271911"/>
                  <a:gd name="connsiteY5" fmla="*/ 1436164 h 1439346"/>
                  <a:gd name="connsiteX6" fmla="*/ 34878 w 1271911"/>
                  <a:gd name="connsiteY6" fmla="*/ 1381932 h 1439346"/>
                  <a:gd name="connsiteX7" fmla="*/ 200423 w 1271911"/>
                  <a:gd name="connsiteY7" fmla="*/ 728146 h 1439346"/>
                  <a:gd name="connsiteX8" fmla="*/ 34878 w 1271911"/>
                  <a:gd name="connsiteY8" fmla="*/ 74360 h 1439346"/>
                  <a:gd name="connsiteX9" fmla="*/ 0 w 1271911"/>
                  <a:gd name="connsiteY9" fmla="*/ 16948 h 1439346"/>
                  <a:gd name="connsiteX10" fmla="*/ 8566 w 1271911"/>
                  <a:gd name="connsiteY10" fmla="*/ 2848 h 1439346"/>
                  <a:gd name="connsiteX11" fmla="*/ 64964 w 1271911"/>
                  <a:gd name="connsiteY11" fmla="*/ 0 h 14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911" h="1439346">
                    <a:moveTo>
                      <a:pt x="64964" y="0"/>
                    </a:moveTo>
                    <a:cubicBezTo>
                      <a:pt x="585755" y="0"/>
                      <a:pt x="1038754" y="290252"/>
                      <a:pt x="1271019" y="717814"/>
                    </a:cubicBezTo>
                    <a:lnTo>
                      <a:pt x="1271911" y="719665"/>
                    </a:lnTo>
                    <a:lnTo>
                      <a:pt x="1271011" y="721532"/>
                    </a:lnTo>
                    <a:cubicBezTo>
                      <a:pt x="1038746" y="1149095"/>
                      <a:pt x="585747" y="1439346"/>
                      <a:pt x="64956" y="1439346"/>
                    </a:cubicBezTo>
                    <a:lnTo>
                      <a:pt x="1932" y="1436164"/>
                    </a:lnTo>
                    <a:lnTo>
                      <a:pt x="34878" y="1381932"/>
                    </a:lnTo>
                    <a:cubicBezTo>
                      <a:pt x="140454" y="1187586"/>
                      <a:pt x="200423" y="964869"/>
                      <a:pt x="200423" y="728146"/>
                    </a:cubicBezTo>
                    <a:cubicBezTo>
                      <a:pt x="200423" y="491423"/>
                      <a:pt x="140454" y="268707"/>
                      <a:pt x="34878" y="74360"/>
                    </a:cubicBezTo>
                    <a:lnTo>
                      <a:pt x="0" y="16948"/>
                    </a:lnTo>
                    <a:lnTo>
                      <a:pt x="8566" y="2848"/>
                    </a:lnTo>
                    <a:lnTo>
                      <a:pt x="64964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784296" y="2816617"/>
                <a:ext cx="1077115" cy="1260498"/>
              </a:xfrm>
              <a:custGeom>
                <a:avLst/>
                <a:gdLst>
                  <a:gd name="connsiteX0" fmla="*/ 1077115 w 1077115"/>
                  <a:gd name="connsiteY0" fmla="*/ 0 h 1260498"/>
                  <a:gd name="connsiteX1" fmla="*/ 1075762 w 1077115"/>
                  <a:gd name="connsiteY1" fmla="*/ 2227 h 1260498"/>
                  <a:gd name="connsiteX2" fmla="*/ 910217 w 1077115"/>
                  <a:gd name="connsiteY2" fmla="*/ 656013 h 1260498"/>
                  <a:gd name="connsiteX3" fmla="*/ 1018004 w 1077115"/>
                  <a:gd name="connsiteY3" fmla="*/ 1189902 h 1260498"/>
                  <a:gd name="connsiteX4" fmla="*/ 1049356 w 1077115"/>
                  <a:gd name="connsiteY4" fmla="*/ 1254984 h 1260498"/>
                  <a:gd name="connsiteX5" fmla="*/ 1046006 w 1077115"/>
                  <a:gd name="connsiteY5" fmla="*/ 1260498 h 1260498"/>
                  <a:gd name="connsiteX6" fmla="*/ 1007036 w 1077115"/>
                  <a:gd name="connsiteY6" fmla="*/ 1258530 h 1260498"/>
                  <a:gd name="connsiteX7" fmla="*/ 9922 w 1077115"/>
                  <a:gd name="connsiteY7" fmla="*/ 660886 h 1260498"/>
                  <a:gd name="connsiteX8" fmla="*/ 0 w 1077115"/>
                  <a:gd name="connsiteY8" fmla="*/ 644554 h 1260498"/>
                  <a:gd name="connsiteX9" fmla="*/ 26868 w 1077115"/>
                  <a:gd name="connsiteY9" fmla="*/ 600327 h 1260498"/>
                  <a:gd name="connsiteX10" fmla="*/ 1023982 w 1077115"/>
                  <a:gd name="connsiteY10" fmla="*/ 2683 h 1260498"/>
                  <a:gd name="connsiteX11" fmla="*/ 1077115 w 1077115"/>
                  <a:gd name="connsiteY11" fmla="*/ 0 h 126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7115" h="1260498">
                    <a:moveTo>
                      <a:pt x="1077115" y="0"/>
                    </a:moveTo>
                    <a:lnTo>
                      <a:pt x="1075762" y="2227"/>
                    </a:lnTo>
                    <a:cubicBezTo>
                      <a:pt x="970187" y="196574"/>
                      <a:pt x="910217" y="419290"/>
                      <a:pt x="910217" y="656013"/>
                    </a:cubicBezTo>
                    <a:cubicBezTo>
                      <a:pt x="910217" y="845392"/>
                      <a:pt x="948598" y="1025806"/>
                      <a:pt x="1018004" y="1189902"/>
                    </a:cubicBezTo>
                    <a:lnTo>
                      <a:pt x="1049356" y="1254984"/>
                    </a:lnTo>
                    <a:lnTo>
                      <a:pt x="1046006" y="1260498"/>
                    </a:lnTo>
                    <a:lnTo>
                      <a:pt x="1007036" y="1258530"/>
                    </a:lnTo>
                    <a:cubicBezTo>
                      <a:pt x="592053" y="1216386"/>
                      <a:pt x="231760" y="989249"/>
                      <a:pt x="9922" y="660886"/>
                    </a:cubicBezTo>
                    <a:lnTo>
                      <a:pt x="0" y="644554"/>
                    </a:lnTo>
                    <a:lnTo>
                      <a:pt x="26868" y="600327"/>
                    </a:lnTo>
                    <a:cubicBezTo>
                      <a:pt x="248706" y="271964"/>
                      <a:pt x="608999" y="44827"/>
                      <a:pt x="1023982" y="2683"/>
                    </a:cubicBezTo>
                    <a:lnTo>
                      <a:pt x="1077115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4626775" y="4077115"/>
                <a:ext cx="1519185" cy="1478304"/>
              </a:xfrm>
              <a:custGeom>
                <a:avLst/>
                <a:gdLst>
                  <a:gd name="connsiteX0" fmla="*/ 203527 w 1519185"/>
                  <a:gd name="connsiteY0" fmla="*/ 0 h 1478304"/>
                  <a:gd name="connsiteX1" fmla="*/ 209683 w 1519185"/>
                  <a:gd name="connsiteY1" fmla="*/ 311 h 1478304"/>
                  <a:gd name="connsiteX2" fmla="*/ 233283 w 1519185"/>
                  <a:gd name="connsiteY2" fmla="*/ 49301 h 1478304"/>
                  <a:gd name="connsiteX3" fmla="*/ 1439338 w 1519185"/>
                  <a:gd name="connsiteY3" fmla="*/ 767115 h 1478304"/>
                  <a:gd name="connsiteX4" fmla="*/ 1512359 w 1519185"/>
                  <a:gd name="connsiteY4" fmla="*/ 763428 h 1478304"/>
                  <a:gd name="connsiteX5" fmla="*/ 1519185 w 1519185"/>
                  <a:gd name="connsiteY5" fmla="*/ 774665 h 1478304"/>
                  <a:gd name="connsiteX6" fmla="*/ 1459093 w 1519185"/>
                  <a:gd name="connsiteY6" fmla="*/ 873579 h 1478304"/>
                  <a:gd name="connsiteX7" fmla="*/ 321741 w 1519185"/>
                  <a:gd name="connsiteY7" fmla="*/ 1478304 h 1478304"/>
                  <a:gd name="connsiteX8" fmla="*/ 228423 w 1519185"/>
                  <a:gd name="connsiteY8" fmla="*/ 1473592 h 1478304"/>
                  <a:gd name="connsiteX9" fmla="*/ 165545 w 1519185"/>
                  <a:gd name="connsiteY9" fmla="*/ 1370092 h 1478304"/>
                  <a:gd name="connsiteX10" fmla="*/ 0 w 1519185"/>
                  <a:gd name="connsiteY10" fmla="*/ 716306 h 1478304"/>
                  <a:gd name="connsiteX11" fmla="*/ 165545 w 1519185"/>
                  <a:gd name="connsiteY11" fmla="*/ 62520 h 1478304"/>
                  <a:gd name="connsiteX12" fmla="*/ 203527 w 1519185"/>
                  <a:gd name="connsiteY12" fmla="*/ 0 h 147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9185" h="1478304">
                    <a:moveTo>
                      <a:pt x="203527" y="0"/>
                    </a:moveTo>
                    <a:lnTo>
                      <a:pt x="209683" y="311"/>
                    </a:lnTo>
                    <a:lnTo>
                      <a:pt x="233283" y="49301"/>
                    </a:lnTo>
                    <a:cubicBezTo>
                      <a:pt x="465549" y="476864"/>
                      <a:pt x="918547" y="767115"/>
                      <a:pt x="1439338" y="767115"/>
                    </a:cubicBezTo>
                    <a:lnTo>
                      <a:pt x="1512359" y="763428"/>
                    </a:lnTo>
                    <a:lnTo>
                      <a:pt x="1519185" y="774665"/>
                    </a:lnTo>
                    <a:lnTo>
                      <a:pt x="1459093" y="873579"/>
                    </a:lnTo>
                    <a:cubicBezTo>
                      <a:pt x="1212607" y="1238427"/>
                      <a:pt x="795187" y="1478304"/>
                      <a:pt x="321741" y="1478304"/>
                    </a:cubicBezTo>
                    <a:lnTo>
                      <a:pt x="228423" y="1473592"/>
                    </a:lnTo>
                    <a:lnTo>
                      <a:pt x="165545" y="1370092"/>
                    </a:lnTo>
                    <a:cubicBezTo>
                      <a:pt x="59970" y="1175746"/>
                      <a:pt x="0" y="953029"/>
                      <a:pt x="0" y="716306"/>
                    </a:cubicBezTo>
                    <a:cubicBezTo>
                      <a:pt x="0" y="479583"/>
                      <a:pt x="59970" y="256867"/>
                      <a:pt x="165545" y="62520"/>
                    </a:cubicBezTo>
                    <a:lnTo>
                      <a:pt x="203527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145960" y="4194451"/>
                <a:ext cx="1224015" cy="1287236"/>
              </a:xfrm>
              <a:custGeom>
                <a:avLst/>
                <a:gdLst>
                  <a:gd name="connsiteX0" fmla="*/ 1084876 w 1224015"/>
                  <a:gd name="connsiteY0" fmla="*/ 0 h 1287236"/>
                  <a:gd name="connsiteX1" fmla="*/ 1116228 w 1224015"/>
                  <a:gd name="connsiteY1" fmla="*/ 65081 h 1287236"/>
                  <a:gd name="connsiteX2" fmla="*/ 1224015 w 1224015"/>
                  <a:gd name="connsiteY2" fmla="*/ 598970 h 1287236"/>
                  <a:gd name="connsiteX3" fmla="*/ 1058470 w 1224015"/>
                  <a:gd name="connsiteY3" fmla="*/ 1252756 h 1287236"/>
                  <a:gd name="connsiteX4" fmla="*/ 1037523 w 1224015"/>
                  <a:gd name="connsiteY4" fmla="*/ 1287236 h 1287236"/>
                  <a:gd name="connsiteX5" fmla="*/ 1016056 w 1224015"/>
                  <a:gd name="connsiteY5" fmla="*/ 1286152 h 1287236"/>
                  <a:gd name="connsiteX6" fmla="*/ 18942 w 1224015"/>
                  <a:gd name="connsiteY6" fmla="*/ 688508 h 1287236"/>
                  <a:gd name="connsiteX7" fmla="*/ 0 w 1224015"/>
                  <a:gd name="connsiteY7" fmla="*/ 657329 h 1287236"/>
                  <a:gd name="connsiteX8" fmla="*/ 7258 w 1224015"/>
                  <a:gd name="connsiteY8" fmla="*/ 645381 h 1287236"/>
                  <a:gd name="connsiteX9" fmla="*/ 60391 w 1224015"/>
                  <a:gd name="connsiteY9" fmla="*/ 642698 h 1287236"/>
                  <a:gd name="connsiteX10" fmla="*/ 1057505 w 1224015"/>
                  <a:gd name="connsiteY10" fmla="*/ 45054 h 1287236"/>
                  <a:gd name="connsiteX11" fmla="*/ 1084876 w 1224015"/>
                  <a:gd name="connsiteY11" fmla="*/ 0 h 12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4015" h="1287236">
                    <a:moveTo>
                      <a:pt x="1084876" y="0"/>
                    </a:moveTo>
                    <a:lnTo>
                      <a:pt x="1116228" y="65081"/>
                    </a:lnTo>
                    <a:cubicBezTo>
                      <a:pt x="1185635" y="229177"/>
                      <a:pt x="1224015" y="409592"/>
                      <a:pt x="1224015" y="598970"/>
                    </a:cubicBezTo>
                    <a:cubicBezTo>
                      <a:pt x="1224015" y="835693"/>
                      <a:pt x="1164046" y="1058410"/>
                      <a:pt x="1058470" y="1252756"/>
                    </a:cubicBezTo>
                    <a:lnTo>
                      <a:pt x="1037523" y="1287236"/>
                    </a:lnTo>
                    <a:lnTo>
                      <a:pt x="1016056" y="1286152"/>
                    </a:lnTo>
                    <a:cubicBezTo>
                      <a:pt x="601073" y="1244008"/>
                      <a:pt x="240780" y="1016871"/>
                      <a:pt x="18942" y="688508"/>
                    </a:cubicBezTo>
                    <a:lnTo>
                      <a:pt x="0" y="657329"/>
                    </a:lnTo>
                    <a:lnTo>
                      <a:pt x="7258" y="645381"/>
                    </a:lnTo>
                    <a:lnTo>
                      <a:pt x="60391" y="642698"/>
                    </a:lnTo>
                    <a:cubicBezTo>
                      <a:pt x="475374" y="600554"/>
                      <a:pt x="835668" y="373417"/>
                      <a:pt x="1057505" y="45054"/>
                    </a:cubicBezTo>
                    <a:lnTo>
                      <a:pt x="1084876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20700000">
              <a:off x="5660098" y="2075439"/>
              <a:ext cx="914400" cy="731520"/>
              <a:chOff x="3784296" y="1339028"/>
              <a:chExt cx="4724905" cy="4216391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4694512" y="1339028"/>
                <a:ext cx="1452086" cy="1422404"/>
              </a:xfrm>
              <a:custGeom>
                <a:avLst/>
                <a:gdLst>
                  <a:gd name="connsiteX0" fmla="*/ 237057 w 1452086"/>
                  <a:gd name="connsiteY0" fmla="*/ 0 h 1422404"/>
                  <a:gd name="connsiteX1" fmla="*/ 1443112 w 1452086"/>
                  <a:gd name="connsiteY1" fmla="*/ 717814 h 1422404"/>
                  <a:gd name="connsiteX2" fmla="*/ 1452086 w 1452086"/>
                  <a:gd name="connsiteY2" fmla="*/ 736442 h 1422404"/>
                  <a:gd name="connsiteX3" fmla="*/ 1434625 w 1452086"/>
                  <a:gd name="connsiteY3" fmla="*/ 765184 h 1422404"/>
                  <a:gd name="connsiteX4" fmla="*/ 1371600 w 1452086"/>
                  <a:gd name="connsiteY4" fmla="*/ 762002 h 1422404"/>
                  <a:gd name="connsiteX5" fmla="*/ 234248 w 1452086"/>
                  <a:gd name="connsiteY5" fmla="*/ 1366727 h 1422404"/>
                  <a:gd name="connsiteX6" fmla="*/ 200423 w 1452086"/>
                  <a:gd name="connsiteY6" fmla="*/ 1422404 h 1422404"/>
                  <a:gd name="connsiteX7" fmla="*/ 165545 w 1452086"/>
                  <a:gd name="connsiteY7" fmla="*/ 1364993 h 1422404"/>
                  <a:gd name="connsiteX8" fmla="*/ 0 w 1452086"/>
                  <a:gd name="connsiteY8" fmla="*/ 711207 h 1422404"/>
                  <a:gd name="connsiteX9" fmla="*/ 165545 w 1452086"/>
                  <a:gd name="connsiteY9" fmla="*/ 57421 h 1422404"/>
                  <a:gd name="connsiteX10" fmla="*/ 199270 w 1452086"/>
                  <a:gd name="connsiteY10" fmla="*/ 1908 h 1422404"/>
                  <a:gd name="connsiteX11" fmla="*/ 237057 w 1452086"/>
                  <a:gd name="connsiteY11" fmla="*/ 0 h 142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086" h="1422404">
                    <a:moveTo>
                      <a:pt x="237057" y="0"/>
                    </a:moveTo>
                    <a:cubicBezTo>
                      <a:pt x="757848" y="0"/>
                      <a:pt x="1210847" y="290252"/>
                      <a:pt x="1443112" y="717814"/>
                    </a:cubicBezTo>
                    <a:lnTo>
                      <a:pt x="1452086" y="736442"/>
                    </a:lnTo>
                    <a:lnTo>
                      <a:pt x="1434625" y="765184"/>
                    </a:lnTo>
                    <a:lnTo>
                      <a:pt x="1371600" y="762002"/>
                    </a:lnTo>
                    <a:cubicBezTo>
                      <a:pt x="898154" y="762002"/>
                      <a:pt x="480734" y="1001879"/>
                      <a:pt x="234248" y="1366727"/>
                    </a:cubicBezTo>
                    <a:lnTo>
                      <a:pt x="200423" y="1422404"/>
                    </a:lnTo>
                    <a:lnTo>
                      <a:pt x="165545" y="1364993"/>
                    </a:lnTo>
                    <a:cubicBezTo>
                      <a:pt x="59970" y="1170646"/>
                      <a:pt x="0" y="947930"/>
                      <a:pt x="0" y="711207"/>
                    </a:cubicBezTo>
                    <a:cubicBezTo>
                      <a:pt x="0" y="474484"/>
                      <a:pt x="59970" y="251767"/>
                      <a:pt x="165545" y="57421"/>
                    </a:cubicBezTo>
                    <a:lnTo>
                      <a:pt x="199270" y="1908"/>
                    </a:lnTo>
                    <a:lnTo>
                      <a:pt x="237057" y="0"/>
                    </a:lnTo>
                    <a:close/>
                  </a:path>
                </a:pathLst>
              </a:custGeom>
              <a:solidFill>
                <a:srgbClr val="FFFF00">
                  <a:alpha val="8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6146598" y="1441063"/>
                <a:ext cx="1291114" cy="1307108"/>
              </a:xfrm>
              <a:custGeom>
                <a:avLst/>
                <a:gdLst>
                  <a:gd name="connsiteX0" fmla="*/ 1147061 w 1291114"/>
                  <a:gd name="connsiteY0" fmla="*/ 0 h 1307108"/>
                  <a:gd name="connsiteX1" fmla="*/ 1183327 w 1291114"/>
                  <a:gd name="connsiteY1" fmla="*/ 75283 h 1307108"/>
                  <a:gd name="connsiteX2" fmla="*/ 1291114 w 1291114"/>
                  <a:gd name="connsiteY2" fmla="*/ 609172 h 1307108"/>
                  <a:gd name="connsiteX3" fmla="*/ 1125569 w 1291114"/>
                  <a:gd name="connsiteY3" fmla="*/ 1262958 h 1307108"/>
                  <a:gd name="connsiteX4" fmla="*/ 1099257 w 1291114"/>
                  <a:gd name="connsiteY4" fmla="*/ 1306269 h 1307108"/>
                  <a:gd name="connsiteX5" fmla="*/ 1082635 w 1291114"/>
                  <a:gd name="connsiteY5" fmla="*/ 1307108 h 1307108"/>
                  <a:gd name="connsiteX6" fmla="*/ 1056866 w 1291114"/>
                  <a:gd name="connsiteY6" fmla="*/ 1264692 h 1307108"/>
                  <a:gd name="connsiteX7" fmla="*/ 59752 w 1291114"/>
                  <a:gd name="connsiteY7" fmla="*/ 667048 h 1307108"/>
                  <a:gd name="connsiteX8" fmla="*/ 14626 w 1291114"/>
                  <a:gd name="connsiteY8" fmla="*/ 664769 h 1307108"/>
                  <a:gd name="connsiteX9" fmla="*/ 0 w 1291114"/>
                  <a:gd name="connsiteY9" fmla="*/ 634407 h 1307108"/>
                  <a:gd name="connsiteX10" fmla="*/ 18295 w 1291114"/>
                  <a:gd name="connsiteY10" fmla="*/ 604292 h 1307108"/>
                  <a:gd name="connsiteX11" fmla="*/ 1015409 w 1291114"/>
                  <a:gd name="connsiteY11" fmla="*/ 6648 h 1307108"/>
                  <a:gd name="connsiteX12" fmla="*/ 1147061 w 1291114"/>
                  <a:gd name="connsiteY12" fmla="*/ 0 h 130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1114" h="1307108">
                    <a:moveTo>
                      <a:pt x="1147061" y="0"/>
                    </a:moveTo>
                    <a:lnTo>
                      <a:pt x="1183327" y="75283"/>
                    </a:lnTo>
                    <a:cubicBezTo>
                      <a:pt x="1252734" y="239379"/>
                      <a:pt x="1291114" y="419793"/>
                      <a:pt x="1291114" y="609172"/>
                    </a:cubicBezTo>
                    <a:cubicBezTo>
                      <a:pt x="1291114" y="845895"/>
                      <a:pt x="1231145" y="1068611"/>
                      <a:pt x="1125569" y="1262958"/>
                    </a:cubicBezTo>
                    <a:lnTo>
                      <a:pt x="1099257" y="1306269"/>
                    </a:lnTo>
                    <a:lnTo>
                      <a:pt x="1082635" y="1307108"/>
                    </a:lnTo>
                    <a:lnTo>
                      <a:pt x="1056866" y="1264692"/>
                    </a:lnTo>
                    <a:cubicBezTo>
                      <a:pt x="835029" y="936329"/>
                      <a:pt x="474735" y="709192"/>
                      <a:pt x="59752" y="667048"/>
                    </a:cubicBezTo>
                    <a:lnTo>
                      <a:pt x="14626" y="664769"/>
                    </a:lnTo>
                    <a:lnTo>
                      <a:pt x="0" y="634407"/>
                    </a:lnTo>
                    <a:lnTo>
                      <a:pt x="18295" y="604292"/>
                    </a:lnTo>
                    <a:cubicBezTo>
                      <a:pt x="240133" y="275929"/>
                      <a:pt x="600426" y="48792"/>
                      <a:pt x="1015409" y="6648"/>
                    </a:cubicBezTo>
                    <a:lnTo>
                      <a:pt x="1147061" y="0"/>
                    </a:lnTo>
                    <a:close/>
                  </a:path>
                </a:pathLst>
              </a:custGeom>
              <a:solidFill>
                <a:srgbClr val="FFFF00">
                  <a:alpha val="8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7237290" y="2744484"/>
                <a:ext cx="1271911" cy="1439346"/>
              </a:xfrm>
              <a:custGeom>
                <a:avLst/>
                <a:gdLst>
                  <a:gd name="connsiteX0" fmla="*/ 64964 w 1271911"/>
                  <a:gd name="connsiteY0" fmla="*/ 0 h 1439346"/>
                  <a:gd name="connsiteX1" fmla="*/ 1271019 w 1271911"/>
                  <a:gd name="connsiteY1" fmla="*/ 717814 h 1439346"/>
                  <a:gd name="connsiteX2" fmla="*/ 1271911 w 1271911"/>
                  <a:gd name="connsiteY2" fmla="*/ 719665 h 1439346"/>
                  <a:gd name="connsiteX3" fmla="*/ 1271011 w 1271911"/>
                  <a:gd name="connsiteY3" fmla="*/ 721532 h 1439346"/>
                  <a:gd name="connsiteX4" fmla="*/ 64956 w 1271911"/>
                  <a:gd name="connsiteY4" fmla="*/ 1439346 h 1439346"/>
                  <a:gd name="connsiteX5" fmla="*/ 1932 w 1271911"/>
                  <a:gd name="connsiteY5" fmla="*/ 1436164 h 1439346"/>
                  <a:gd name="connsiteX6" fmla="*/ 34878 w 1271911"/>
                  <a:gd name="connsiteY6" fmla="*/ 1381932 h 1439346"/>
                  <a:gd name="connsiteX7" fmla="*/ 200423 w 1271911"/>
                  <a:gd name="connsiteY7" fmla="*/ 728146 h 1439346"/>
                  <a:gd name="connsiteX8" fmla="*/ 34878 w 1271911"/>
                  <a:gd name="connsiteY8" fmla="*/ 74360 h 1439346"/>
                  <a:gd name="connsiteX9" fmla="*/ 0 w 1271911"/>
                  <a:gd name="connsiteY9" fmla="*/ 16948 h 1439346"/>
                  <a:gd name="connsiteX10" fmla="*/ 8566 w 1271911"/>
                  <a:gd name="connsiteY10" fmla="*/ 2848 h 1439346"/>
                  <a:gd name="connsiteX11" fmla="*/ 64964 w 1271911"/>
                  <a:gd name="connsiteY11" fmla="*/ 0 h 14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911" h="1439346">
                    <a:moveTo>
                      <a:pt x="64964" y="0"/>
                    </a:moveTo>
                    <a:cubicBezTo>
                      <a:pt x="585755" y="0"/>
                      <a:pt x="1038754" y="290252"/>
                      <a:pt x="1271019" y="717814"/>
                    </a:cubicBezTo>
                    <a:lnTo>
                      <a:pt x="1271911" y="719665"/>
                    </a:lnTo>
                    <a:lnTo>
                      <a:pt x="1271011" y="721532"/>
                    </a:lnTo>
                    <a:cubicBezTo>
                      <a:pt x="1038746" y="1149095"/>
                      <a:pt x="585747" y="1439346"/>
                      <a:pt x="64956" y="1439346"/>
                    </a:cubicBezTo>
                    <a:lnTo>
                      <a:pt x="1932" y="1436164"/>
                    </a:lnTo>
                    <a:lnTo>
                      <a:pt x="34878" y="1381932"/>
                    </a:lnTo>
                    <a:cubicBezTo>
                      <a:pt x="140454" y="1187586"/>
                      <a:pt x="200423" y="964869"/>
                      <a:pt x="200423" y="728146"/>
                    </a:cubicBezTo>
                    <a:cubicBezTo>
                      <a:pt x="200423" y="491423"/>
                      <a:pt x="140454" y="268707"/>
                      <a:pt x="34878" y="74360"/>
                    </a:cubicBezTo>
                    <a:lnTo>
                      <a:pt x="0" y="16948"/>
                    </a:lnTo>
                    <a:lnTo>
                      <a:pt x="8566" y="2848"/>
                    </a:lnTo>
                    <a:lnTo>
                      <a:pt x="64964" y="0"/>
                    </a:lnTo>
                    <a:close/>
                  </a:path>
                </a:pathLst>
              </a:custGeom>
              <a:solidFill>
                <a:srgbClr val="FFFF00">
                  <a:alpha val="8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784296" y="2816617"/>
                <a:ext cx="1077115" cy="1260498"/>
              </a:xfrm>
              <a:custGeom>
                <a:avLst/>
                <a:gdLst>
                  <a:gd name="connsiteX0" fmla="*/ 1077115 w 1077115"/>
                  <a:gd name="connsiteY0" fmla="*/ 0 h 1260498"/>
                  <a:gd name="connsiteX1" fmla="*/ 1075762 w 1077115"/>
                  <a:gd name="connsiteY1" fmla="*/ 2227 h 1260498"/>
                  <a:gd name="connsiteX2" fmla="*/ 910217 w 1077115"/>
                  <a:gd name="connsiteY2" fmla="*/ 656013 h 1260498"/>
                  <a:gd name="connsiteX3" fmla="*/ 1018004 w 1077115"/>
                  <a:gd name="connsiteY3" fmla="*/ 1189902 h 1260498"/>
                  <a:gd name="connsiteX4" fmla="*/ 1049356 w 1077115"/>
                  <a:gd name="connsiteY4" fmla="*/ 1254984 h 1260498"/>
                  <a:gd name="connsiteX5" fmla="*/ 1046006 w 1077115"/>
                  <a:gd name="connsiteY5" fmla="*/ 1260498 h 1260498"/>
                  <a:gd name="connsiteX6" fmla="*/ 1007036 w 1077115"/>
                  <a:gd name="connsiteY6" fmla="*/ 1258530 h 1260498"/>
                  <a:gd name="connsiteX7" fmla="*/ 9922 w 1077115"/>
                  <a:gd name="connsiteY7" fmla="*/ 660886 h 1260498"/>
                  <a:gd name="connsiteX8" fmla="*/ 0 w 1077115"/>
                  <a:gd name="connsiteY8" fmla="*/ 644554 h 1260498"/>
                  <a:gd name="connsiteX9" fmla="*/ 26868 w 1077115"/>
                  <a:gd name="connsiteY9" fmla="*/ 600327 h 1260498"/>
                  <a:gd name="connsiteX10" fmla="*/ 1023982 w 1077115"/>
                  <a:gd name="connsiteY10" fmla="*/ 2683 h 1260498"/>
                  <a:gd name="connsiteX11" fmla="*/ 1077115 w 1077115"/>
                  <a:gd name="connsiteY11" fmla="*/ 0 h 126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7115" h="1260498">
                    <a:moveTo>
                      <a:pt x="1077115" y="0"/>
                    </a:moveTo>
                    <a:lnTo>
                      <a:pt x="1075762" y="2227"/>
                    </a:lnTo>
                    <a:cubicBezTo>
                      <a:pt x="970187" y="196574"/>
                      <a:pt x="910217" y="419290"/>
                      <a:pt x="910217" y="656013"/>
                    </a:cubicBezTo>
                    <a:cubicBezTo>
                      <a:pt x="910217" y="845392"/>
                      <a:pt x="948598" y="1025806"/>
                      <a:pt x="1018004" y="1189902"/>
                    </a:cubicBezTo>
                    <a:lnTo>
                      <a:pt x="1049356" y="1254984"/>
                    </a:lnTo>
                    <a:lnTo>
                      <a:pt x="1046006" y="1260498"/>
                    </a:lnTo>
                    <a:lnTo>
                      <a:pt x="1007036" y="1258530"/>
                    </a:lnTo>
                    <a:cubicBezTo>
                      <a:pt x="592053" y="1216386"/>
                      <a:pt x="231760" y="989249"/>
                      <a:pt x="9922" y="660886"/>
                    </a:cubicBezTo>
                    <a:lnTo>
                      <a:pt x="0" y="644554"/>
                    </a:lnTo>
                    <a:lnTo>
                      <a:pt x="26868" y="600327"/>
                    </a:lnTo>
                    <a:cubicBezTo>
                      <a:pt x="248706" y="271964"/>
                      <a:pt x="608999" y="44827"/>
                      <a:pt x="1023982" y="2683"/>
                    </a:cubicBezTo>
                    <a:lnTo>
                      <a:pt x="1077115" y="0"/>
                    </a:lnTo>
                    <a:close/>
                  </a:path>
                </a:pathLst>
              </a:custGeom>
              <a:solidFill>
                <a:srgbClr val="FFFF00">
                  <a:alpha val="8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4626775" y="4077115"/>
                <a:ext cx="1519185" cy="1478304"/>
              </a:xfrm>
              <a:custGeom>
                <a:avLst/>
                <a:gdLst>
                  <a:gd name="connsiteX0" fmla="*/ 203527 w 1519185"/>
                  <a:gd name="connsiteY0" fmla="*/ 0 h 1478304"/>
                  <a:gd name="connsiteX1" fmla="*/ 209683 w 1519185"/>
                  <a:gd name="connsiteY1" fmla="*/ 311 h 1478304"/>
                  <a:gd name="connsiteX2" fmla="*/ 233283 w 1519185"/>
                  <a:gd name="connsiteY2" fmla="*/ 49301 h 1478304"/>
                  <a:gd name="connsiteX3" fmla="*/ 1439338 w 1519185"/>
                  <a:gd name="connsiteY3" fmla="*/ 767115 h 1478304"/>
                  <a:gd name="connsiteX4" fmla="*/ 1512359 w 1519185"/>
                  <a:gd name="connsiteY4" fmla="*/ 763428 h 1478304"/>
                  <a:gd name="connsiteX5" fmla="*/ 1519185 w 1519185"/>
                  <a:gd name="connsiteY5" fmla="*/ 774665 h 1478304"/>
                  <a:gd name="connsiteX6" fmla="*/ 1459093 w 1519185"/>
                  <a:gd name="connsiteY6" fmla="*/ 873579 h 1478304"/>
                  <a:gd name="connsiteX7" fmla="*/ 321741 w 1519185"/>
                  <a:gd name="connsiteY7" fmla="*/ 1478304 h 1478304"/>
                  <a:gd name="connsiteX8" fmla="*/ 228423 w 1519185"/>
                  <a:gd name="connsiteY8" fmla="*/ 1473592 h 1478304"/>
                  <a:gd name="connsiteX9" fmla="*/ 165545 w 1519185"/>
                  <a:gd name="connsiteY9" fmla="*/ 1370092 h 1478304"/>
                  <a:gd name="connsiteX10" fmla="*/ 0 w 1519185"/>
                  <a:gd name="connsiteY10" fmla="*/ 716306 h 1478304"/>
                  <a:gd name="connsiteX11" fmla="*/ 165545 w 1519185"/>
                  <a:gd name="connsiteY11" fmla="*/ 62520 h 1478304"/>
                  <a:gd name="connsiteX12" fmla="*/ 203527 w 1519185"/>
                  <a:gd name="connsiteY12" fmla="*/ 0 h 147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9185" h="1478304">
                    <a:moveTo>
                      <a:pt x="203527" y="0"/>
                    </a:moveTo>
                    <a:lnTo>
                      <a:pt x="209683" y="311"/>
                    </a:lnTo>
                    <a:lnTo>
                      <a:pt x="233283" y="49301"/>
                    </a:lnTo>
                    <a:cubicBezTo>
                      <a:pt x="465549" y="476864"/>
                      <a:pt x="918547" y="767115"/>
                      <a:pt x="1439338" y="767115"/>
                    </a:cubicBezTo>
                    <a:lnTo>
                      <a:pt x="1512359" y="763428"/>
                    </a:lnTo>
                    <a:lnTo>
                      <a:pt x="1519185" y="774665"/>
                    </a:lnTo>
                    <a:lnTo>
                      <a:pt x="1459093" y="873579"/>
                    </a:lnTo>
                    <a:cubicBezTo>
                      <a:pt x="1212607" y="1238427"/>
                      <a:pt x="795187" y="1478304"/>
                      <a:pt x="321741" y="1478304"/>
                    </a:cubicBezTo>
                    <a:lnTo>
                      <a:pt x="228423" y="1473592"/>
                    </a:lnTo>
                    <a:lnTo>
                      <a:pt x="165545" y="1370092"/>
                    </a:lnTo>
                    <a:cubicBezTo>
                      <a:pt x="59970" y="1175746"/>
                      <a:pt x="0" y="953029"/>
                      <a:pt x="0" y="716306"/>
                    </a:cubicBezTo>
                    <a:cubicBezTo>
                      <a:pt x="0" y="479583"/>
                      <a:pt x="59970" y="256867"/>
                      <a:pt x="165545" y="62520"/>
                    </a:cubicBezTo>
                    <a:lnTo>
                      <a:pt x="203527" y="0"/>
                    </a:lnTo>
                    <a:close/>
                  </a:path>
                </a:pathLst>
              </a:custGeom>
              <a:solidFill>
                <a:srgbClr val="FFFF00">
                  <a:alpha val="8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6145960" y="4194451"/>
                <a:ext cx="1224015" cy="1287236"/>
              </a:xfrm>
              <a:custGeom>
                <a:avLst/>
                <a:gdLst>
                  <a:gd name="connsiteX0" fmla="*/ 1084876 w 1224015"/>
                  <a:gd name="connsiteY0" fmla="*/ 0 h 1287236"/>
                  <a:gd name="connsiteX1" fmla="*/ 1116228 w 1224015"/>
                  <a:gd name="connsiteY1" fmla="*/ 65081 h 1287236"/>
                  <a:gd name="connsiteX2" fmla="*/ 1224015 w 1224015"/>
                  <a:gd name="connsiteY2" fmla="*/ 598970 h 1287236"/>
                  <a:gd name="connsiteX3" fmla="*/ 1058470 w 1224015"/>
                  <a:gd name="connsiteY3" fmla="*/ 1252756 h 1287236"/>
                  <a:gd name="connsiteX4" fmla="*/ 1037523 w 1224015"/>
                  <a:gd name="connsiteY4" fmla="*/ 1287236 h 1287236"/>
                  <a:gd name="connsiteX5" fmla="*/ 1016056 w 1224015"/>
                  <a:gd name="connsiteY5" fmla="*/ 1286152 h 1287236"/>
                  <a:gd name="connsiteX6" fmla="*/ 18942 w 1224015"/>
                  <a:gd name="connsiteY6" fmla="*/ 688508 h 1287236"/>
                  <a:gd name="connsiteX7" fmla="*/ 0 w 1224015"/>
                  <a:gd name="connsiteY7" fmla="*/ 657329 h 1287236"/>
                  <a:gd name="connsiteX8" fmla="*/ 7258 w 1224015"/>
                  <a:gd name="connsiteY8" fmla="*/ 645381 h 1287236"/>
                  <a:gd name="connsiteX9" fmla="*/ 60391 w 1224015"/>
                  <a:gd name="connsiteY9" fmla="*/ 642698 h 1287236"/>
                  <a:gd name="connsiteX10" fmla="*/ 1057505 w 1224015"/>
                  <a:gd name="connsiteY10" fmla="*/ 45054 h 1287236"/>
                  <a:gd name="connsiteX11" fmla="*/ 1084876 w 1224015"/>
                  <a:gd name="connsiteY11" fmla="*/ 0 h 12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4015" h="1287236">
                    <a:moveTo>
                      <a:pt x="1084876" y="0"/>
                    </a:moveTo>
                    <a:lnTo>
                      <a:pt x="1116228" y="65081"/>
                    </a:lnTo>
                    <a:cubicBezTo>
                      <a:pt x="1185635" y="229177"/>
                      <a:pt x="1224015" y="409592"/>
                      <a:pt x="1224015" y="598970"/>
                    </a:cubicBezTo>
                    <a:cubicBezTo>
                      <a:pt x="1224015" y="835693"/>
                      <a:pt x="1164046" y="1058410"/>
                      <a:pt x="1058470" y="1252756"/>
                    </a:cubicBezTo>
                    <a:lnTo>
                      <a:pt x="1037523" y="1287236"/>
                    </a:lnTo>
                    <a:lnTo>
                      <a:pt x="1016056" y="1286152"/>
                    </a:lnTo>
                    <a:cubicBezTo>
                      <a:pt x="601073" y="1244008"/>
                      <a:pt x="240780" y="1016871"/>
                      <a:pt x="18942" y="688508"/>
                    </a:cubicBezTo>
                    <a:lnTo>
                      <a:pt x="0" y="657329"/>
                    </a:lnTo>
                    <a:lnTo>
                      <a:pt x="7258" y="645381"/>
                    </a:lnTo>
                    <a:lnTo>
                      <a:pt x="60391" y="642698"/>
                    </a:lnTo>
                    <a:cubicBezTo>
                      <a:pt x="475374" y="600554"/>
                      <a:pt x="835668" y="373417"/>
                      <a:pt x="1057505" y="45054"/>
                    </a:cubicBezTo>
                    <a:lnTo>
                      <a:pt x="1084876" y="0"/>
                    </a:lnTo>
                    <a:close/>
                  </a:path>
                </a:pathLst>
              </a:custGeom>
              <a:solidFill>
                <a:srgbClr val="FFFF00">
                  <a:alpha val="80000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900000">
              <a:off x="4556496" y="1104377"/>
              <a:ext cx="822960" cy="640080"/>
              <a:chOff x="3784296" y="1339028"/>
              <a:chExt cx="4724905" cy="4216391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4694512" y="1339028"/>
                <a:ext cx="1452086" cy="1422404"/>
              </a:xfrm>
              <a:custGeom>
                <a:avLst/>
                <a:gdLst>
                  <a:gd name="connsiteX0" fmla="*/ 237057 w 1452086"/>
                  <a:gd name="connsiteY0" fmla="*/ 0 h 1422404"/>
                  <a:gd name="connsiteX1" fmla="*/ 1443112 w 1452086"/>
                  <a:gd name="connsiteY1" fmla="*/ 717814 h 1422404"/>
                  <a:gd name="connsiteX2" fmla="*/ 1452086 w 1452086"/>
                  <a:gd name="connsiteY2" fmla="*/ 736442 h 1422404"/>
                  <a:gd name="connsiteX3" fmla="*/ 1434625 w 1452086"/>
                  <a:gd name="connsiteY3" fmla="*/ 765184 h 1422404"/>
                  <a:gd name="connsiteX4" fmla="*/ 1371600 w 1452086"/>
                  <a:gd name="connsiteY4" fmla="*/ 762002 h 1422404"/>
                  <a:gd name="connsiteX5" fmla="*/ 234248 w 1452086"/>
                  <a:gd name="connsiteY5" fmla="*/ 1366727 h 1422404"/>
                  <a:gd name="connsiteX6" fmla="*/ 200423 w 1452086"/>
                  <a:gd name="connsiteY6" fmla="*/ 1422404 h 1422404"/>
                  <a:gd name="connsiteX7" fmla="*/ 165545 w 1452086"/>
                  <a:gd name="connsiteY7" fmla="*/ 1364993 h 1422404"/>
                  <a:gd name="connsiteX8" fmla="*/ 0 w 1452086"/>
                  <a:gd name="connsiteY8" fmla="*/ 711207 h 1422404"/>
                  <a:gd name="connsiteX9" fmla="*/ 165545 w 1452086"/>
                  <a:gd name="connsiteY9" fmla="*/ 57421 h 1422404"/>
                  <a:gd name="connsiteX10" fmla="*/ 199270 w 1452086"/>
                  <a:gd name="connsiteY10" fmla="*/ 1908 h 1422404"/>
                  <a:gd name="connsiteX11" fmla="*/ 237057 w 1452086"/>
                  <a:gd name="connsiteY11" fmla="*/ 0 h 142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086" h="1422404">
                    <a:moveTo>
                      <a:pt x="237057" y="0"/>
                    </a:moveTo>
                    <a:cubicBezTo>
                      <a:pt x="757848" y="0"/>
                      <a:pt x="1210847" y="290252"/>
                      <a:pt x="1443112" y="717814"/>
                    </a:cubicBezTo>
                    <a:lnTo>
                      <a:pt x="1452086" y="736442"/>
                    </a:lnTo>
                    <a:lnTo>
                      <a:pt x="1434625" y="765184"/>
                    </a:lnTo>
                    <a:lnTo>
                      <a:pt x="1371600" y="762002"/>
                    </a:lnTo>
                    <a:cubicBezTo>
                      <a:pt x="898154" y="762002"/>
                      <a:pt x="480734" y="1001879"/>
                      <a:pt x="234248" y="1366727"/>
                    </a:cubicBezTo>
                    <a:lnTo>
                      <a:pt x="200423" y="1422404"/>
                    </a:lnTo>
                    <a:lnTo>
                      <a:pt x="165545" y="1364993"/>
                    </a:lnTo>
                    <a:cubicBezTo>
                      <a:pt x="59970" y="1170646"/>
                      <a:pt x="0" y="947930"/>
                      <a:pt x="0" y="711207"/>
                    </a:cubicBezTo>
                    <a:cubicBezTo>
                      <a:pt x="0" y="474484"/>
                      <a:pt x="59970" y="251767"/>
                      <a:pt x="165545" y="57421"/>
                    </a:cubicBezTo>
                    <a:lnTo>
                      <a:pt x="199270" y="1908"/>
                    </a:lnTo>
                    <a:lnTo>
                      <a:pt x="237057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146598" y="1441063"/>
                <a:ext cx="1291114" cy="1307108"/>
              </a:xfrm>
              <a:custGeom>
                <a:avLst/>
                <a:gdLst>
                  <a:gd name="connsiteX0" fmla="*/ 1147061 w 1291114"/>
                  <a:gd name="connsiteY0" fmla="*/ 0 h 1307108"/>
                  <a:gd name="connsiteX1" fmla="*/ 1183327 w 1291114"/>
                  <a:gd name="connsiteY1" fmla="*/ 75283 h 1307108"/>
                  <a:gd name="connsiteX2" fmla="*/ 1291114 w 1291114"/>
                  <a:gd name="connsiteY2" fmla="*/ 609172 h 1307108"/>
                  <a:gd name="connsiteX3" fmla="*/ 1125569 w 1291114"/>
                  <a:gd name="connsiteY3" fmla="*/ 1262958 h 1307108"/>
                  <a:gd name="connsiteX4" fmla="*/ 1099257 w 1291114"/>
                  <a:gd name="connsiteY4" fmla="*/ 1306269 h 1307108"/>
                  <a:gd name="connsiteX5" fmla="*/ 1082635 w 1291114"/>
                  <a:gd name="connsiteY5" fmla="*/ 1307108 h 1307108"/>
                  <a:gd name="connsiteX6" fmla="*/ 1056866 w 1291114"/>
                  <a:gd name="connsiteY6" fmla="*/ 1264692 h 1307108"/>
                  <a:gd name="connsiteX7" fmla="*/ 59752 w 1291114"/>
                  <a:gd name="connsiteY7" fmla="*/ 667048 h 1307108"/>
                  <a:gd name="connsiteX8" fmla="*/ 14626 w 1291114"/>
                  <a:gd name="connsiteY8" fmla="*/ 664769 h 1307108"/>
                  <a:gd name="connsiteX9" fmla="*/ 0 w 1291114"/>
                  <a:gd name="connsiteY9" fmla="*/ 634407 h 1307108"/>
                  <a:gd name="connsiteX10" fmla="*/ 18295 w 1291114"/>
                  <a:gd name="connsiteY10" fmla="*/ 604292 h 1307108"/>
                  <a:gd name="connsiteX11" fmla="*/ 1015409 w 1291114"/>
                  <a:gd name="connsiteY11" fmla="*/ 6648 h 1307108"/>
                  <a:gd name="connsiteX12" fmla="*/ 1147061 w 1291114"/>
                  <a:gd name="connsiteY12" fmla="*/ 0 h 130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1114" h="1307108">
                    <a:moveTo>
                      <a:pt x="1147061" y="0"/>
                    </a:moveTo>
                    <a:lnTo>
                      <a:pt x="1183327" y="75283"/>
                    </a:lnTo>
                    <a:cubicBezTo>
                      <a:pt x="1252734" y="239379"/>
                      <a:pt x="1291114" y="419793"/>
                      <a:pt x="1291114" y="609172"/>
                    </a:cubicBezTo>
                    <a:cubicBezTo>
                      <a:pt x="1291114" y="845895"/>
                      <a:pt x="1231145" y="1068611"/>
                      <a:pt x="1125569" y="1262958"/>
                    </a:cubicBezTo>
                    <a:lnTo>
                      <a:pt x="1099257" y="1306269"/>
                    </a:lnTo>
                    <a:lnTo>
                      <a:pt x="1082635" y="1307108"/>
                    </a:lnTo>
                    <a:lnTo>
                      <a:pt x="1056866" y="1264692"/>
                    </a:lnTo>
                    <a:cubicBezTo>
                      <a:pt x="835029" y="936329"/>
                      <a:pt x="474735" y="709192"/>
                      <a:pt x="59752" y="667048"/>
                    </a:cubicBezTo>
                    <a:lnTo>
                      <a:pt x="14626" y="664769"/>
                    </a:lnTo>
                    <a:lnTo>
                      <a:pt x="0" y="634407"/>
                    </a:lnTo>
                    <a:lnTo>
                      <a:pt x="18295" y="604292"/>
                    </a:lnTo>
                    <a:cubicBezTo>
                      <a:pt x="240133" y="275929"/>
                      <a:pt x="600426" y="48792"/>
                      <a:pt x="1015409" y="6648"/>
                    </a:cubicBezTo>
                    <a:lnTo>
                      <a:pt x="1147061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7237290" y="2744484"/>
                <a:ext cx="1271911" cy="1439346"/>
              </a:xfrm>
              <a:custGeom>
                <a:avLst/>
                <a:gdLst>
                  <a:gd name="connsiteX0" fmla="*/ 64964 w 1271911"/>
                  <a:gd name="connsiteY0" fmla="*/ 0 h 1439346"/>
                  <a:gd name="connsiteX1" fmla="*/ 1271019 w 1271911"/>
                  <a:gd name="connsiteY1" fmla="*/ 717814 h 1439346"/>
                  <a:gd name="connsiteX2" fmla="*/ 1271911 w 1271911"/>
                  <a:gd name="connsiteY2" fmla="*/ 719665 h 1439346"/>
                  <a:gd name="connsiteX3" fmla="*/ 1271011 w 1271911"/>
                  <a:gd name="connsiteY3" fmla="*/ 721532 h 1439346"/>
                  <a:gd name="connsiteX4" fmla="*/ 64956 w 1271911"/>
                  <a:gd name="connsiteY4" fmla="*/ 1439346 h 1439346"/>
                  <a:gd name="connsiteX5" fmla="*/ 1932 w 1271911"/>
                  <a:gd name="connsiteY5" fmla="*/ 1436164 h 1439346"/>
                  <a:gd name="connsiteX6" fmla="*/ 34878 w 1271911"/>
                  <a:gd name="connsiteY6" fmla="*/ 1381932 h 1439346"/>
                  <a:gd name="connsiteX7" fmla="*/ 200423 w 1271911"/>
                  <a:gd name="connsiteY7" fmla="*/ 728146 h 1439346"/>
                  <a:gd name="connsiteX8" fmla="*/ 34878 w 1271911"/>
                  <a:gd name="connsiteY8" fmla="*/ 74360 h 1439346"/>
                  <a:gd name="connsiteX9" fmla="*/ 0 w 1271911"/>
                  <a:gd name="connsiteY9" fmla="*/ 16948 h 1439346"/>
                  <a:gd name="connsiteX10" fmla="*/ 8566 w 1271911"/>
                  <a:gd name="connsiteY10" fmla="*/ 2848 h 1439346"/>
                  <a:gd name="connsiteX11" fmla="*/ 64964 w 1271911"/>
                  <a:gd name="connsiteY11" fmla="*/ 0 h 14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911" h="1439346">
                    <a:moveTo>
                      <a:pt x="64964" y="0"/>
                    </a:moveTo>
                    <a:cubicBezTo>
                      <a:pt x="585755" y="0"/>
                      <a:pt x="1038754" y="290252"/>
                      <a:pt x="1271019" y="717814"/>
                    </a:cubicBezTo>
                    <a:lnTo>
                      <a:pt x="1271911" y="719665"/>
                    </a:lnTo>
                    <a:lnTo>
                      <a:pt x="1271011" y="721532"/>
                    </a:lnTo>
                    <a:cubicBezTo>
                      <a:pt x="1038746" y="1149095"/>
                      <a:pt x="585747" y="1439346"/>
                      <a:pt x="64956" y="1439346"/>
                    </a:cubicBezTo>
                    <a:lnTo>
                      <a:pt x="1932" y="1436164"/>
                    </a:lnTo>
                    <a:lnTo>
                      <a:pt x="34878" y="1381932"/>
                    </a:lnTo>
                    <a:cubicBezTo>
                      <a:pt x="140454" y="1187586"/>
                      <a:pt x="200423" y="964869"/>
                      <a:pt x="200423" y="728146"/>
                    </a:cubicBezTo>
                    <a:cubicBezTo>
                      <a:pt x="200423" y="491423"/>
                      <a:pt x="140454" y="268707"/>
                      <a:pt x="34878" y="74360"/>
                    </a:cubicBezTo>
                    <a:lnTo>
                      <a:pt x="0" y="16948"/>
                    </a:lnTo>
                    <a:lnTo>
                      <a:pt x="8566" y="2848"/>
                    </a:lnTo>
                    <a:lnTo>
                      <a:pt x="64964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784296" y="2816617"/>
                <a:ext cx="1077115" cy="1260498"/>
              </a:xfrm>
              <a:custGeom>
                <a:avLst/>
                <a:gdLst>
                  <a:gd name="connsiteX0" fmla="*/ 1077115 w 1077115"/>
                  <a:gd name="connsiteY0" fmla="*/ 0 h 1260498"/>
                  <a:gd name="connsiteX1" fmla="*/ 1075762 w 1077115"/>
                  <a:gd name="connsiteY1" fmla="*/ 2227 h 1260498"/>
                  <a:gd name="connsiteX2" fmla="*/ 910217 w 1077115"/>
                  <a:gd name="connsiteY2" fmla="*/ 656013 h 1260498"/>
                  <a:gd name="connsiteX3" fmla="*/ 1018004 w 1077115"/>
                  <a:gd name="connsiteY3" fmla="*/ 1189902 h 1260498"/>
                  <a:gd name="connsiteX4" fmla="*/ 1049356 w 1077115"/>
                  <a:gd name="connsiteY4" fmla="*/ 1254984 h 1260498"/>
                  <a:gd name="connsiteX5" fmla="*/ 1046006 w 1077115"/>
                  <a:gd name="connsiteY5" fmla="*/ 1260498 h 1260498"/>
                  <a:gd name="connsiteX6" fmla="*/ 1007036 w 1077115"/>
                  <a:gd name="connsiteY6" fmla="*/ 1258530 h 1260498"/>
                  <a:gd name="connsiteX7" fmla="*/ 9922 w 1077115"/>
                  <a:gd name="connsiteY7" fmla="*/ 660886 h 1260498"/>
                  <a:gd name="connsiteX8" fmla="*/ 0 w 1077115"/>
                  <a:gd name="connsiteY8" fmla="*/ 644554 h 1260498"/>
                  <a:gd name="connsiteX9" fmla="*/ 26868 w 1077115"/>
                  <a:gd name="connsiteY9" fmla="*/ 600327 h 1260498"/>
                  <a:gd name="connsiteX10" fmla="*/ 1023982 w 1077115"/>
                  <a:gd name="connsiteY10" fmla="*/ 2683 h 1260498"/>
                  <a:gd name="connsiteX11" fmla="*/ 1077115 w 1077115"/>
                  <a:gd name="connsiteY11" fmla="*/ 0 h 126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7115" h="1260498">
                    <a:moveTo>
                      <a:pt x="1077115" y="0"/>
                    </a:moveTo>
                    <a:lnTo>
                      <a:pt x="1075762" y="2227"/>
                    </a:lnTo>
                    <a:cubicBezTo>
                      <a:pt x="970187" y="196574"/>
                      <a:pt x="910217" y="419290"/>
                      <a:pt x="910217" y="656013"/>
                    </a:cubicBezTo>
                    <a:cubicBezTo>
                      <a:pt x="910217" y="845392"/>
                      <a:pt x="948598" y="1025806"/>
                      <a:pt x="1018004" y="1189902"/>
                    </a:cubicBezTo>
                    <a:lnTo>
                      <a:pt x="1049356" y="1254984"/>
                    </a:lnTo>
                    <a:lnTo>
                      <a:pt x="1046006" y="1260498"/>
                    </a:lnTo>
                    <a:lnTo>
                      <a:pt x="1007036" y="1258530"/>
                    </a:lnTo>
                    <a:cubicBezTo>
                      <a:pt x="592053" y="1216386"/>
                      <a:pt x="231760" y="989249"/>
                      <a:pt x="9922" y="660886"/>
                    </a:cubicBezTo>
                    <a:lnTo>
                      <a:pt x="0" y="644554"/>
                    </a:lnTo>
                    <a:lnTo>
                      <a:pt x="26868" y="600327"/>
                    </a:lnTo>
                    <a:cubicBezTo>
                      <a:pt x="248706" y="271964"/>
                      <a:pt x="608999" y="44827"/>
                      <a:pt x="1023982" y="2683"/>
                    </a:cubicBezTo>
                    <a:lnTo>
                      <a:pt x="1077115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4626775" y="4077115"/>
                <a:ext cx="1519185" cy="1478304"/>
              </a:xfrm>
              <a:custGeom>
                <a:avLst/>
                <a:gdLst>
                  <a:gd name="connsiteX0" fmla="*/ 203527 w 1519185"/>
                  <a:gd name="connsiteY0" fmla="*/ 0 h 1478304"/>
                  <a:gd name="connsiteX1" fmla="*/ 209683 w 1519185"/>
                  <a:gd name="connsiteY1" fmla="*/ 311 h 1478304"/>
                  <a:gd name="connsiteX2" fmla="*/ 233283 w 1519185"/>
                  <a:gd name="connsiteY2" fmla="*/ 49301 h 1478304"/>
                  <a:gd name="connsiteX3" fmla="*/ 1439338 w 1519185"/>
                  <a:gd name="connsiteY3" fmla="*/ 767115 h 1478304"/>
                  <a:gd name="connsiteX4" fmla="*/ 1512359 w 1519185"/>
                  <a:gd name="connsiteY4" fmla="*/ 763428 h 1478304"/>
                  <a:gd name="connsiteX5" fmla="*/ 1519185 w 1519185"/>
                  <a:gd name="connsiteY5" fmla="*/ 774665 h 1478304"/>
                  <a:gd name="connsiteX6" fmla="*/ 1459093 w 1519185"/>
                  <a:gd name="connsiteY6" fmla="*/ 873579 h 1478304"/>
                  <a:gd name="connsiteX7" fmla="*/ 321741 w 1519185"/>
                  <a:gd name="connsiteY7" fmla="*/ 1478304 h 1478304"/>
                  <a:gd name="connsiteX8" fmla="*/ 228423 w 1519185"/>
                  <a:gd name="connsiteY8" fmla="*/ 1473592 h 1478304"/>
                  <a:gd name="connsiteX9" fmla="*/ 165545 w 1519185"/>
                  <a:gd name="connsiteY9" fmla="*/ 1370092 h 1478304"/>
                  <a:gd name="connsiteX10" fmla="*/ 0 w 1519185"/>
                  <a:gd name="connsiteY10" fmla="*/ 716306 h 1478304"/>
                  <a:gd name="connsiteX11" fmla="*/ 165545 w 1519185"/>
                  <a:gd name="connsiteY11" fmla="*/ 62520 h 1478304"/>
                  <a:gd name="connsiteX12" fmla="*/ 203527 w 1519185"/>
                  <a:gd name="connsiteY12" fmla="*/ 0 h 147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9185" h="1478304">
                    <a:moveTo>
                      <a:pt x="203527" y="0"/>
                    </a:moveTo>
                    <a:lnTo>
                      <a:pt x="209683" y="311"/>
                    </a:lnTo>
                    <a:lnTo>
                      <a:pt x="233283" y="49301"/>
                    </a:lnTo>
                    <a:cubicBezTo>
                      <a:pt x="465549" y="476864"/>
                      <a:pt x="918547" y="767115"/>
                      <a:pt x="1439338" y="767115"/>
                    </a:cubicBezTo>
                    <a:lnTo>
                      <a:pt x="1512359" y="763428"/>
                    </a:lnTo>
                    <a:lnTo>
                      <a:pt x="1519185" y="774665"/>
                    </a:lnTo>
                    <a:lnTo>
                      <a:pt x="1459093" y="873579"/>
                    </a:lnTo>
                    <a:cubicBezTo>
                      <a:pt x="1212607" y="1238427"/>
                      <a:pt x="795187" y="1478304"/>
                      <a:pt x="321741" y="1478304"/>
                    </a:cubicBezTo>
                    <a:lnTo>
                      <a:pt x="228423" y="1473592"/>
                    </a:lnTo>
                    <a:lnTo>
                      <a:pt x="165545" y="1370092"/>
                    </a:lnTo>
                    <a:cubicBezTo>
                      <a:pt x="59970" y="1175746"/>
                      <a:pt x="0" y="953029"/>
                      <a:pt x="0" y="716306"/>
                    </a:cubicBezTo>
                    <a:cubicBezTo>
                      <a:pt x="0" y="479583"/>
                      <a:pt x="59970" y="256867"/>
                      <a:pt x="165545" y="62520"/>
                    </a:cubicBezTo>
                    <a:lnTo>
                      <a:pt x="203527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6145960" y="4194451"/>
                <a:ext cx="1224015" cy="1287236"/>
              </a:xfrm>
              <a:custGeom>
                <a:avLst/>
                <a:gdLst>
                  <a:gd name="connsiteX0" fmla="*/ 1084876 w 1224015"/>
                  <a:gd name="connsiteY0" fmla="*/ 0 h 1287236"/>
                  <a:gd name="connsiteX1" fmla="*/ 1116228 w 1224015"/>
                  <a:gd name="connsiteY1" fmla="*/ 65081 h 1287236"/>
                  <a:gd name="connsiteX2" fmla="*/ 1224015 w 1224015"/>
                  <a:gd name="connsiteY2" fmla="*/ 598970 h 1287236"/>
                  <a:gd name="connsiteX3" fmla="*/ 1058470 w 1224015"/>
                  <a:gd name="connsiteY3" fmla="*/ 1252756 h 1287236"/>
                  <a:gd name="connsiteX4" fmla="*/ 1037523 w 1224015"/>
                  <a:gd name="connsiteY4" fmla="*/ 1287236 h 1287236"/>
                  <a:gd name="connsiteX5" fmla="*/ 1016056 w 1224015"/>
                  <a:gd name="connsiteY5" fmla="*/ 1286152 h 1287236"/>
                  <a:gd name="connsiteX6" fmla="*/ 18942 w 1224015"/>
                  <a:gd name="connsiteY6" fmla="*/ 688508 h 1287236"/>
                  <a:gd name="connsiteX7" fmla="*/ 0 w 1224015"/>
                  <a:gd name="connsiteY7" fmla="*/ 657329 h 1287236"/>
                  <a:gd name="connsiteX8" fmla="*/ 7258 w 1224015"/>
                  <a:gd name="connsiteY8" fmla="*/ 645381 h 1287236"/>
                  <a:gd name="connsiteX9" fmla="*/ 60391 w 1224015"/>
                  <a:gd name="connsiteY9" fmla="*/ 642698 h 1287236"/>
                  <a:gd name="connsiteX10" fmla="*/ 1057505 w 1224015"/>
                  <a:gd name="connsiteY10" fmla="*/ 45054 h 1287236"/>
                  <a:gd name="connsiteX11" fmla="*/ 1084876 w 1224015"/>
                  <a:gd name="connsiteY11" fmla="*/ 0 h 12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4015" h="1287236">
                    <a:moveTo>
                      <a:pt x="1084876" y="0"/>
                    </a:moveTo>
                    <a:lnTo>
                      <a:pt x="1116228" y="65081"/>
                    </a:lnTo>
                    <a:cubicBezTo>
                      <a:pt x="1185635" y="229177"/>
                      <a:pt x="1224015" y="409592"/>
                      <a:pt x="1224015" y="598970"/>
                    </a:cubicBezTo>
                    <a:cubicBezTo>
                      <a:pt x="1224015" y="835693"/>
                      <a:pt x="1164046" y="1058410"/>
                      <a:pt x="1058470" y="1252756"/>
                    </a:cubicBezTo>
                    <a:lnTo>
                      <a:pt x="1037523" y="1287236"/>
                    </a:lnTo>
                    <a:lnTo>
                      <a:pt x="1016056" y="1286152"/>
                    </a:lnTo>
                    <a:cubicBezTo>
                      <a:pt x="601073" y="1244008"/>
                      <a:pt x="240780" y="1016871"/>
                      <a:pt x="18942" y="688508"/>
                    </a:cubicBezTo>
                    <a:lnTo>
                      <a:pt x="0" y="657329"/>
                    </a:lnTo>
                    <a:lnTo>
                      <a:pt x="7258" y="645381"/>
                    </a:lnTo>
                    <a:lnTo>
                      <a:pt x="60391" y="642698"/>
                    </a:lnTo>
                    <a:cubicBezTo>
                      <a:pt x="475374" y="600554"/>
                      <a:pt x="835668" y="373417"/>
                      <a:pt x="1057505" y="45054"/>
                    </a:cubicBezTo>
                    <a:lnTo>
                      <a:pt x="1084876" y="0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298319" y="4537825"/>
              <a:ext cx="1097280" cy="914400"/>
              <a:chOff x="3784296" y="1339028"/>
              <a:chExt cx="4724905" cy="4216391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4694512" y="1339028"/>
                <a:ext cx="1452086" cy="1422404"/>
              </a:xfrm>
              <a:custGeom>
                <a:avLst/>
                <a:gdLst>
                  <a:gd name="connsiteX0" fmla="*/ 237057 w 1452086"/>
                  <a:gd name="connsiteY0" fmla="*/ 0 h 1422404"/>
                  <a:gd name="connsiteX1" fmla="*/ 1443112 w 1452086"/>
                  <a:gd name="connsiteY1" fmla="*/ 717814 h 1422404"/>
                  <a:gd name="connsiteX2" fmla="*/ 1452086 w 1452086"/>
                  <a:gd name="connsiteY2" fmla="*/ 736442 h 1422404"/>
                  <a:gd name="connsiteX3" fmla="*/ 1434625 w 1452086"/>
                  <a:gd name="connsiteY3" fmla="*/ 765184 h 1422404"/>
                  <a:gd name="connsiteX4" fmla="*/ 1371600 w 1452086"/>
                  <a:gd name="connsiteY4" fmla="*/ 762002 h 1422404"/>
                  <a:gd name="connsiteX5" fmla="*/ 234248 w 1452086"/>
                  <a:gd name="connsiteY5" fmla="*/ 1366727 h 1422404"/>
                  <a:gd name="connsiteX6" fmla="*/ 200423 w 1452086"/>
                  <a:gd name="connsiteY6" fmla="*/ 1422404 h 1422404"/>
                  <a:gd name="connsiteX7" fmla="*/ 165545 w 1452086"/>
                  <a:gd name="connsiteY7" fmla="*/ 1364993 h 1422404"/>
                  <a:gd name="connsiteX8" fmla="*/ 0 w 1452086"/>
                  <a:gd name="connsiteY8" fmla="*/ 711207 h 1422404"/>
                  <a:gd name="connsiteX9" fmla="*/ 165545 w 1452086"/>
                  <a:gd name="connsiteY9" fmla="*/ 57421 h 1422404"/>
                  <a:gd name="connsiteX10" fmla="*/ 199270 w 1452086"/>
                  <a:gd name="connsiteY10" fmla="*/ 1908 h 1422404"/>
                  <a:gd name="connsiteX11" fmla="*/ 237057 w 1452086"/>
                  <a:gd name="connsiteY11" fmla="*/ 0 h 142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086" h="1422404">
                    <a:moveTo>
                      <a:pt x="237057" y="0"/>
                    </a:moveTo>
                    <a:cubicBezTo>
                      <a:pt x="757848" y="0"/>
                      <a:pt x="1210847" y="290252"/>
                      <a:pt x="1443112" y="717814"/>
                    </a:cubicBezTo>
                    <a:lnTo>
                      <a:pt x="1452086" y="736442"/>
                    </a:lnTo>
                    <a:lnTo>
                      <a:pt x="1434625" y="765184"/>
                    </a:lnTo>
                    <a:lnTo>
                      <a:pt x="1371600" y="762002"/>
                    </a:lnTo>
                    <a:cubicBezTo>
                      <a:pt x="898154" y="762002"/>
                      <a:pt x="480734" y="1001879"/>
                      <a:pt x="234248" y="1366727"/>
                    </a:cubicBezTo>
                    <a:lnTo>
                      <a:pt x="200423" y="1422404"/>
                    </a:lnTo>
                    <a:lnTo>
                      <a:pt x="165545" y="1364993"/>
                    </a:lnTo>
                    <a:cubicBezTo>
                      <a:pt x="59970" y="1170646"/>
                      <a:pt x="0" y="947930"/>
                      <a:pt x="0" y="711207"/>
                    </a:cubicBezTo>
                    <a:cubicBezTo>
                      <a:pt x="0" y="474484"/>
                      <a:pt x="59970" y="251767"/>
                      <a:pt x="165545" y="57421"/>
                    </a:cubicBezTo>
                    <a:lnTo>
                      <a:pt x="199270" y="1908"/>
                    </a:lnTo>
                    <a:lnTo>
                      <a:pt x="23705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6146598" y="1441063"/>
                <a:ext cx="1291114" cy="1307108"/>
              </a:xfrm>
              <a:custGeom>
                <a:avLst/>
                <a:gdLst>
                  <a:gd name="connsiteX0" fmla="*/ 1147061 w 1291114"/>
                  <a:gd name="connsiteY0" fmla="*/ 0 h 1307108"/>
                  <a:gd name="connsiteX1" fmla="*/ 1183327 w 1291114"/>
                  <a:gd name="connsiteY1" fmla="*/ 75283 h 1307108"/>
                  <a:gd name="connsiteX2" fmla="*/ 1291114 w 1291114"/>
                  <a:gd name="connsiteY2" fmla="*/ 609172 h 1307108"/>
                  <a:gd name="connsiteX3" fmla="*/ 1125569 w 1291114"/>
                  <a:gd name="connsiteY3" fmla="*/ 1262958 h 1307108"/>
                  <a:gd name="connsiteX4" fmla="*/ 1099257 w 1291114"/>
                  <a:gd name="connsiteY4" fmla="*/ 1306269 h 1307108"/>
                  <a:gd name="connsiteX5" fmla="*/ 1082635 w 1291114"/>
                  <a:gd name="connsiteY5" fmla="*/ 1307108 h 1307108"/>
                  <a:gd name="connsiteX6" fmla="*/ 1056866 w 1291114"/>
                  <a:gd name="connsiteY6" fmla="*/ 1264692 h 1307108"/>
                  <a:gd name="connsiteX7" fmla="*/ 59752 w 1291114"/>
                  <a:gd name="connsiteY7" fmla="*/ 667048 h 1307108"/>
                  <a:gd name="connsiteX8" fmla="*/ 14626 w 1291114"/>
                  <a:gd name="connsiteY8" fmla="*/ 664769 h 1307108"/>
                  <a:gd name="connsiteX9" fmla="*/ 0 w 1291114"/>
                  <a:gd name="connsiteY9" fmla="*/ 634407 h 1307108"/>
                  <a:gd name="connsiteX10" fmla="*/ 18295 w 1291114"/>
                  <a:gd name="connsiteY10" fmla="*/ 604292 h 1307108"/>
                  <a:gd name="connsiteX11" fmla="*/ 1015409 w 1291114"/>
                  <a:gd name="connsiteY11" fmla="*/ 6648 h 1307108"/>
                  <a:gd name="connsiteX12" fmla="*/ 1147061 w 1291114"/>
                  <a:gd name="connsiteY12" fmla="*/ 0 h 130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1114" h="1307108">
                    <a:moveTo>
                      <a:pt x="1147061" y="0"/>
                    </a:moveTo>
                    <a:lnTo>
                      <a:pt x="1183327" y="75283"/>
                    </a:lnTo>
                    <a:cubicBezTo>
                      <a:pt x="1252734" y="239379"/>
                      <a:pt x="1291114" y="419793"/>
                      <a:pt x="1291114" y="609172"/>
                    </a:cubicBezTo>
                    <a:cubicBezTo>
                      <a:pt x="1291114" y="845895"/>
                      <a:pt x="1231145" y="1068611"/>
                      <a:pt x="1125569" y="1262958"/>
                    </a:cubicBezTo>
                    <a:lnTo>
                      <a:pt x="1099257" y="1306269"/>
                    </a:lnTo>
                    <a:lnTo>
                      <a:pt x="1082635" y="1307108"/>
                    </a:lnTo>
                    <a:lnTo>
                      <a:pt x="1056866" y="1264692"/>
                    </a:lnTo>
                    <a:cubicBezTo>
                      <a:pt x="835029" y="936329"/>
                      <a:pt x="474735" y="709192"/>
                      <a:pt x="59752" y="667048"/>
                    </a:cubicBezTo>
                    <a:lnTo>
                      <a:pt x="14626" y="664769"/>
                    </a:lnTo>
                    <a:lnTo>
                      <a:pt x="0" y="634407"/>
                    </a:lnTo>
                    <a:lnTo>
                      <a:pt x="18295" y="604292"/>
                    </a:lnTo>
                    <a:cubicBezTo>
                      <a:pt x="240133" y="275929"/>
                      <a:pt x="600426" y="48792"/>
                      <a:pt x="1015409" y="6648"/>
                    </a:cubicBezTo>
                    <a:lnTo>
                      <a:pt x="114706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7237290" y="2744484"/>
                <a:ext cx="1271911" cy="1439346"/>
              </a:xfrm>
              <a:custGeom>
                <a:avLst/>
                <a:gdLst>
                  <a:gd name="connsiteX0" fmla="*/ 64964 w 1271911"/>
                  <a:gd name="connsiteY0" fmla="*/ 0 h 1439346"/>
                  <a:gd name="connsiteX1" fmla="*/ 1271019 w 1271911"/>
                  <a:gd name="connsiteY1" fmla="*/ 717814 h 1439346"/>
                  <a:gd name="connsiteX2" fmla="*/ 1271911 w 1271911"/>
                  <a:gd name="connsiteY2" fmla="*/ 719665 h 1439346"/>
                  <a:gd name="connsiteX3" fmla="*/ 1271011 w 1271911"/>
                  <a:gd name="connsiteY3" fmla="*/ 721532 h 1439346"/>
                  <a:gd name="connsiteX4" fmla="*/ 64956 w 1271911"/>
                  <a:gd name="connsiteY4" fmla="*/ 1439346 h 1439346"/>
                  <a:gd name="connsiteX5" fmla="*/ 1932 w 1271911"/>
                  <a:gd name="connsiteY5" fmla="*/ 1436164 h 1439346"/>
                  <a:gd name="connsiteX6" fmla="*/ 34878 w 1271911"/>
                  <a:gd name="connsiteY6" fmla="*/ 1381932 h 1439346"/>
                  <a:gd name="connsiteX7" fmla="*/ 200423 w 1271911"/>
                  <a:gd name="connsiteY7" fmla="*/ 728146 h 1439346"/>
                  <a:gd name="connsiteX8" fmla="*/ 34878 w 1271911"/>
                  <a:gd name="connsiteY8" fmla="*/ 74360 h 1439346"/>
                  <a:gd name="connsiteX9" fmla="*/ 0 w 1271911"/>
                  <a:gd name="connsiteY9" fmla="*/ 16948 h 1439346"/>
                  <a:gd name="connsiteX10" fmla="*/ 8566 w 1271911"/>
                  <a:gd name="connsiteY10" fmla="*/ 2848 h 1439346"/>
                  <a:gd name="connsiteX11" fmla="*/ 64964 w 1271911"/>
                  <a:gd name="connsiteY11" fmla="*/ 0 h 14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911" h="1439346">
                    <a:moveTo>
                      <a:pt x="64964" y="0"/>
                    </a:moveTo>
                    <a:cubicBezTo>
                      <a:pt x="585755" y="0"/>
                      <a:pt x="1038754" y="290252"/>
                      <a:pt x="1271019" y="717814"/>
                    </a:cubicBezTo>
                    <a:lnTo>
                      <a:pt x="1271911" y="719665"/>
                    </a:lnTo>
                    <a:lnTo>
                      <a:pt x="1271011" y="721532"/>
                    </a:lnTo>
                    <a:cubicBezTo>
                      <a:pt x="1038746" y="1149095"/>
                      <a:pt x="585747" y="1439346"/>
                      <a:pt x="64956" y="1439346"/>
                    </a:cubicBezTo>
                    <a:lnTo>
                      <a:pt x="1932" y="1436164"/>
                    </a:lnTo>
                    <a:lnTo>
                      <a:pt x="34878" y="1381932"/>
                    </a:lnTo>
                    <a:cubicBezTo>
                      <a:pt x="140454" y="1187586"/>
                      <a:pt x="200423" y="964869"/>
                      <a:pt x="200423" y="728146"/>
                    </a:cubicBezTo>
                    <a:cubicBezTo>
                      <a:pt x="200423" y="491423"/>
                      <a:pt x="140454" y="268707"/>
                      <a:pt x="34878" y="74360"/>
                    </a:cubicBezTo>
                    <a:lnTo>
                      <a:pt x="0" y="16948"/>
                    </a:lnTo>
                    <a:lnTo>
                      <a:pt x="8566" y="2848"/>
                    </a:lnTo>
                    <a:lnTo>
                      <a:pt x="649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784296" y="2816617"/>
                <a:ext cx="1077115" cy="1260498"/>
              </a:xfrm>
              <a:custGeom>
                <a:avLst/>
                <a:gdLst>
                  <a:gd name="connsiteX0" fmla="*/ 1077115 w 1077115"/>
                  <a:gd name="connsiteY0" fmla="*/ 0 h 1260498"/>
                  <a:gd name="connsiteX1" fmla="*/ 1075762 w 1077115"/>
                  <a:gd name="connsiteY1" fmla="*/ 2227 h 1260498"/>
                  <a:gd name="connsiteX2" fmla="*/ 910217 w 1077115"/>
                  <a:gd name="connsiteY2" fmla="*/ 656013 h 1260498"/>
                  <a:gd name="connsiteX3" fmla="*/ 1018004 w 1077115"/>
                  <a:gd name="connsiteY3" fmla="*/ 1189902 h 1260498"/>
                  <a:gd name="connsiteX4" fmla="*/ 1049356 w 1077115"/>
                  <a:gd name="connsiteY4" fmla="*/ 1254984 h 1260498"/>
                  <a:gd name="connsiteX5" fmla="*/ 1046006 w 1077115"/>
                  <a:gd name="connsiteY5" fmla="*/ 1260498 h 1260498"/>
                  <a:gd name="connsiteX6" fmla="*/ 1007036 w 1077115"/>
                  <a:gd name="connsiteY6" fmla="*/ 1258530 h 1260498"/>
                  <a:gd name="connsiteX7" fmla="*/ 9922 w 1077115"/>
                  <a:gd name="connsiteY7" fmla="*/ 660886 h 1260498"/>
                  <a:gd name="connsiteX8" fmla="*/ 0 w 1077115"/>
                  <a:gd name="connsiteY8" fmla="*/ 644554 h 1260498"/>
                  <a:gd name="connsiteX9" fmla="*/ 26868 w 1077115"/>
                  <a:gd name="connsiteY9" fmla="*/ 600327 h 1260498"/>
                  <a:gd name="connsiteX10" fmla="*/ 1023982 w 1077115"/>
                  <a:gd name="connsiteY10" fmla="*/ 2683 h 1260498"/>
                  <a:gd name="connsiteX11" fmla="*/ 1077115 w 1077115"/>
                  <a:gd name="connsiteY11" fmla="*/ 0 h 126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7115" h="1260498">
                    <a:moveTo>
                      <a:pt x="1077115" y="0"/>
                    </a:moveTo>
                    <a:lnTo>
                      <a:pt x="1075762" y="2227"/>
                    </a:lnTo>
                    <a:cubicBezTo>
                      <a:pt x="970187" y="196574"/>
                      <a:pt x="910217" y="419290"/>
                      <a:pt x="910217" y="656013"/>
                    </a:cubicBezTo>
                    <a:cubicBezTo>
                      <a:pt x="910217" y="845392"/>
                      <a:pt x="948598" y="1025806"/>
                      <a:pt x="1018004" y="1189902"/>
                    </a:cubicBezTo>
                    <a:lnTo>
                      <a:pt x="1049356" y="1254984"/>
                    </a:lnTo>
                    <a:lnTo>
                      <a:pt x="1046006" y="1260498"/>
                    </a:lnTo>
                    <a:lnTo>
                      <a:pt x="1007036" y="1258530"/>
                    </a:lnTo>
                    <a:cubicBezTo>
                      <a:pt x="592053" y="1216386"/>
                      <a:pt x="231760" y="989249"/>
                      <a:pt x="9922" y="660886"/>
                    </a:cubicBezTo>
                    <a:lnTo>
                      <a:pt x="0" y="644554"/>
                    </a:lnTo>
                    <a:lnTo>
                      <a:pt x="26868" y="600327"/>
                    </a:lnTo>
                    <a:cubicBezTo>
                      <a:pt x="248706" y="271964"/>
                      <a:pt x="608999" y="44827"/>
                      <a:pt x="1023982" y="2683"/>
                    </a:cubicBezTo>
                    <a:lnTo>
                      <a:pt x="10771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626775" y="4077115"/>
                <a:ext cx="1519185" cy="1478304"/>
              </a:xfrm>
              <a:custGeom>
                <a:avLst/>
                <a:gdLst>
                  <a:gd name="connsiteX0" fmla="*/ 203527 w 1519185"/>
                  <a:gd name="connsiteY0" fmla="*/ 0 h 1478304"/>
                  <a:gd name="connsiteX1" fmla="*/ 209683 w 1519185"/>
                  <a:gd name="connsiteY1" fmla="*/ 311 h 1478304"/>
                  <a:gd name="connsiteX2" fmla="*/ 233283 w 1519185"/>
                  <a:gd name="connsiteY2" fmla="*/ 49301 h 1478304"/>
                  <a:gd name="connsiteX3" fmla="*/ 1439338 w 1519185"/>
                  <a:gd name="connsiteY3" fmla="*/ 767115 h 1478304"/>
                  <a:gd name="connsiteX4" fmla="*/ 1512359 w 1519185"/>
                  <a:gd name="connsiteY4" fmla="*/ 763428 h 1478304"/>
                  <a:gd name="connsiteX5" fmla="*/ 1519185 w 1519185"/>
                  <a:gd name="connsiteY5" fmla="*/ 774665 h 1478304"/>
                  <a:gd name="connsiteX6" fmla="*/ 1459093 w 1519185"/>
                  <a:gd name="connsiteY6" fmla="*/ 873579 h 1478304"/>
                  <a:gd name="connsiteX7" fmla="*/ 321741 w 1519185"/>
                  <a:gd name="connsiteY7" fmla="*/ 1478304 h 1478304"/>
                  <a:gd name="connsiteX8" fmla="*/ 228423 w 1519185"/>
                  <a:gd name="connsiteY8" fmla="*/ 1473592 h 1478304"/>
                  <a:gd name="connsiteX9" fmla="*/ 165545 w 1519185"/>
                  <a:gd name="connsiteY9" fmla="*/ 1370092 h 1478304"/>
                  <a:gd name="connsiteX10" fmla="*/ 0 w 1519185"/>
                  <a:gd name="connsiteY10" fmla="*/ 716306 h 1478304"/>
                  <a:gd name="connsiteX11" fmla="*/ 165545 w 1519185"/>
                  <a:gd name="connsiteY11" fmla="*/ 62520 h 1478304"/>
                  <a:gd name="connsiteX12" fmla="*/ 203527 w 1519185"/>
                  <a:gd name="connsiteY12" fmla="*/ 0 h 147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9185" h="1478304">
                    <a:moveTo>
                      <a:pt x="203527" y="0"/>
                    </a:moveTo>
                    <a:lnTo>
                      <a:pt x="209683" y="311"/>
                    </a:lnTo>
                    <a:lnTo>
                      <a:pt x="233283" y="49301"/>
                    </a:lnTo>
                    <a:cubicBezTo>
                      <a:pt x="465549" y="476864"/>
                      <a:pt x="918547" y="767115"/>
                      <a:pt x="1439338" y="767115"/>
                    </a:cubicBezTo>
                    <a:lnTo>
                      <a:pt x="1512359" y="763428"/>
                    </a:lnTo>
                    <a:lnTo>
                      <a:pt x="1519185" y="774665"/>
                    </a:lnTo>
                    <a:lnTo>
                      <a:pt x="1459093" y="873579"/>
                    </a:lnTo>
                    <a:cubicBezTo>
                      <a:pt x="1212607" y="1238427"/>
                      <a:pt x="795187" y="1478304"/>
                      <a:pt x="321741" y="1478304"/>
                    </a:cubicBezTo>
                    <a:lnTo>
                      <a:pt x="228423" y="1473592"/>
                    </a:lnTo>
                    <a:lnTo>
                      <a:pt x="165545" y="1370092"/>
                    </a:lnTo>
                    <a:cubicBezTo>
                      <a:pt x="59970" y="1175746"/>
                      <a:pt x="0" y="953029"/>
                      <a:pt x="0" y="716306"/>
                    </a:cubicBezTo>
                    <a:cubicBezTo>
                      <a:pt x="0" y="479583"/>
                      <a:pt x="59970" y="256867"/>
                      <a:pt x="165545" y="62520"/>
                    </a:cubicBezTo>
                    <a:lnTo>
                      <a:pt x="2035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6145960" y="4194451"/>
                <a:ext cx="1224015" cy="1287236"/>
              </a:xfrm>
              <a:custGeom>
                <a:avLst/>
                <a:gdLst>
                  <a:gd name="connsiteX0" fmla="*/ 1084876 w 1224015"/>
                  <a:gd name="connsiteY0" fmla="*/ 0 h 1287236"/>
                  <a:gd name="connsiteX1" fmla="*/ 1116228 w 1224015"/>
                  <a:gd name="connsiteY1" fmla="*/ 65081 h 1287236"/>
                  <a:gd name="connsiteX2" fmla="*/ 1224015 w 1224015"/>
                  <a:gd name="connsiteY2" fmla="*/ 598970 h 1287236"/>
                  <a:gd name="connsiteX3" fmla="*/ 1058470 w 1224015"/>
                  <a:gd name="connsiteY3" fmla="*/ 1252756 h 1287236"/>
                  <a:gd name="connsiteX4" fmla="*/ 1037523 w 1224015"/>
                  <a:gd name="connsiteY4" fmla="*/ 1287236 h 1287236"/>
                  <a:gd name="connsiteX5" fmla="*/ 1016056 w 1224015"/>
                  <a:gd name="connsiteY5" fmla="*/ 1286152 h 1287236"/>
                  <a:gd name="connsiteX6" fmla="*/ 18942 w 1224015"/>
                  <a:gd name="connsiteY6" fmla="*/ 688508 h 1287236"/>
                  <a:gd name="connsiteX7" fmla="*/ 0 w 1224015"/>
                  <a:gd name="connsiteY7" fmla="*/ 657329 h 1287236"/>
                  <a:gd name="connsiteX8" fmla="*/ 7258 w 1224015"/>
                  <a:gd name="connsiteY8" fmla="*/ 645381 h 1287236"/>
                  <a:gd name="connsiteX9" fmla="*/ 60391 w 1224015"/>
                  <a:gd name="connsiteY9" fmla="*/ 642698 h 1287236"/>
                  <a:gd name="connsiteX10" fmla="*/ 1057505 w 1224015"/>
                  <a:gd name="connsiteY10" fmla="*/ 45054 h 1287236"/>
                  <a:gd name="connsiteX11" fmla="*/ 1084876 w 1224015"/>
                  <a:gd name="connsiteY11" fmla="*/ 0 h 12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4015" h="1287236">
                    <a:moveTo>
                      <a:pt x="1084876" y="0"/>
                    </a:moveTo>
                    <a:lnTo>
                      <a:pt x="1116228" y="65081"/>
                    </a:lnTo>
                    <a:cubicBezTo>
                      <a:pt x="1185635" y="229177"/>
                      <a:pt x="1224015" y="409592"/>
                      <a:pt x="1224015" y="598970"/>
                    </a:cubicBezTo>
                    <a:cubicBezTo>
                      <a:pt x="1224015" y="835693"/>
                      <a:pt x="1164046" y="1058410"/>
                      <a:pt x="1058470" y="1252756"/>
                    </a:cubicBezTo>
                    <a:lnTo>
                      <a:pt x="1037523" y="1287236"/>
                    </a:lnTo>
                    <a:lnTo>
                      <a:pt x="1016056" y="1286152"/>
                    </a:lnTo>
                    <a:cubicBezTo>
                      <a:pt x="601073" y="1244008"/>
                      <a:pt x="240780" y="1016871"/>
                      <a:pt x="18942" y="688508"/>
                    </a:cubicBezTo>
                    <a:lnTo>
                      <a:pt x="0" y="657329"/>
                    </a:lnTo>
                    <a:lnTo>
                      <a:pt x="7258" y="645381"/>
                    </a:lnTo>
                    <a:lnTo>
                      <a:pt x="60391" y="642698"/>
                    </a:lnTo>
                    <a:cubicBezTo>
                      <a:pt x="475374" y="600554"/>
                      <a:pt x="835668" y="373417"/>
                      <a:pt x="1057505" y="45054"/>
                    </a:cubicBezTo>
                    <a:lnTo>
                      <a:pt x="108487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855984" y="3557501"/>
              <a:ext cx="1005840" cy="822960"/>
              <a:chOff x="3784296" y="1339028"/>
              <a:chExt cx="4724905" cy="421639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4694512" y="1339028"/>
                <a:ext cx="1452086" cy="1422404"/>
              </a:xfrm>
              <a:custGeom>
                <a:avLst/>
                <a:gdLst>
                  <a:gd name="connsiteX0" fmla="*/ 237057 w 1452086"/>
                  <a:gd name="connsiteY0" fmla="*/ 0 h 1422404"/>
                  <a:gd name="connsiteX1" fmla="*/ 1443112 w 1452086"/>
                  <a:gd name="connsiteY1" fmla="*/ 717814 h 1422404"/>
                  <a:gd name="connsiteX2" fmla="*/ 1452086 w 1452086"/>
                  <a:gd name="connsiteY2" fmla="*/ 736442 h 1422404"/>
                  <a:gd name="connsiteX3" fmla="*/ 1434625 w 1452086"/>
                  <a:gd name="connsiteY3" fmla="*/ 765184 h 1422404"/>
                  <a:gd name="connsiteX4" fmla="*/ 1371600 w 1452086"/>
                  <a:gd name="connsiteY4" fmla="*/ 762002 h 1422404"/>
                  <a:gd name="connsiteX5" fmla="*/ 234248 w 1452086"/>
                  <a:gd name="connsiteY5" fmla="*/ 1366727 h 1422404"/>
                  <a:gd name="connsiteX6" fmla="*/ 200423 w 1452086"/>
                  <a:gd name="connsiteY6" fmla="*/ 1422404 h 1422404"/>
                  <a:gd name="connsiteX7" fmla="*/ 165545 w 1452086"/>
                  <a:gd name="connsiteY7" fmla="*/ 1364993 h 1422404"/>
                  <a:gd name="connsiteX8" fmla="*/ 0 w 1452086"/>
                  <a:gd name="connsiteY8" fmla="*/ 711207 h 1422404"/>
                  <a:gd name="connsiteX9" fmla="*/ 165545 w 1452086"/>
                  <a:gd name="connsiteY9" fmla="*/ 57421 h 1422404"/>
                  <a:gd name="connsiteX10" fmla="*/ 199270 w 1452086"/>
                  <a:gd name="connsiteY10" fmla="*/ 1908 h 1422404"/>
                  <a:gd name="connsiteX11" fmla="*/ 237057 w 1452086"/>
                  <a:gd name="connsiteY11" fmla="*/ 0 h 142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086" h="1422404">
                    <a:moveTo>
                      <a:pt x="237057" y="0"/>
                    </a:moveTo>
                    <a:cubicBezTo>
                      <a:pt x="757848" y="0"/>
                      <a:pt x="1210847" y="290252"/>
                      <a:pt x="1443112" y="717814"/>
                    </a:cubicBezTo>
                    <a:lnTo>
                      <a:pt x="1452086" y="736442"/>
                    </a:lnTo>
                    <a:lnTo>
                      <a:pt x="1434625" y="765184"/>
                    </a:lnTo>
                    <a:lnTo>
                      <a:pt x="1371600" y="762002"/>
                    </a:lnTo>
                    <a:cubicBezTo>
                      <a:pt x="898154" y="762002"/>
                      <a:pt x="480734" y="1001879"/>
                      <a:pt x="234248" y="1366727"/>
                    </a:cubicBezTo>
                    <a:lnTo>
                      <a:pt x="200423" y="1422404"/>
                    </a:lnTo>
                    <a:lnTo>
                      <a:pt x="165545" y="1364993"/>
                    </a:lnTo>
                    <a:cubicBezTo>
                      <a:pt x="59970" y="1170646"/>
                      <a:pt x="0" y="947930"/>
                      <a:pt x="0" y="711207"/>
                    </a:cubicBezTo>
                    <a:cubicBezTo>
                      <a:pt x="0" y="474484"/>
                      <a:pt x="59970" y="251767"/>
                      <a:pt x="165545" y="57421"/>
                    </a:cubicBezTo>
                    <a:lnTo>
                      <a:pt x="199270" y="1908"/>
                    </a:lnTo>
                    <a:lnTo>
                      <a:pt x="237057" y="0"/>
                    </a:lnTo>
                    <a:close/>
                  </a:path>
                </a:pathLst>
              </a:custGeom>
              <a:solidFill>
                <a:srgbClr val="FF3333">
                  <a:alpha val="69804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6146598" y="1441063"/>
                <a:ext cx="1291114" cy="1307108"/>
              </a:xfrm>
              <a:custGeom>
                <a:avLst/>
                <a:gdLst>
                  <a:gd name="connsiteX0" fmla="*/ 1147061 w 1291114"/>
                  <a:gd name="connsiteY0" fmla="*/ 0 h 1307108"/>
                  <a:gd name="connsiteX1" fmla="*/ 1183327 w 1291114"/>
                  <a:gd name="connsiteY1" fmla="*/ 75283 h 1307108"/>
                  <a:gd name="connsiteX2" fmla="*/ 1291114 w 1291114"/>
                  <a:gd name="connsiteY2" fmla="*/ 609172 h 1307108"/>
                  <a:gd name="connsiteX3" fmla="*/ 1125569 w 1291114"/>
                  <a:gd name="connsiteY3" fmla="*/ 1262958 h 1307108"/>
                  <a:gd name="connsiteX4" fmla="*/ 1099257 w 1291114"/>
                  <a:gd name="connsiteY4" fmla="*/ 1306269 h 1307108"/>
                  <a:gd name="connsiteX5" fmla="*/ 1082635 w 1291114"/>
                  <a:gd name="connsiteY5" fmla="*/ 1307108 h 1307108"/>
                  <a:gd name="connsiteX6" fmla="*/ 1056866 w 1291114"/>
                  <a:gd name="connsiteY6" fmla="*/ 1264692 h 1307108"/>
                  <a:gd name="connsiteX7" fmla="*/ 59752 w 1291114"/>
                  <a:gd name="connsiteY7" fmla="*/ 667048 h 1307108"/>
                  <a:gd name="connsiteX8" fmla="*/ 14626 w 1291114"/>
                  <a:gd name="connsiteY8" fmla="*/ 664769 h 1307108"/>
                  <a:gd name="connsiteX9" fmla="*/ 0 w 1291114"/>
                  <a:gd name="connsiteY9" fmla="*/ 634407 h 1307108"/>
                  <a:gd name="connsiteX10" fmla="*/ 18295 w 1291114"/>
                  <a:gd name="connsiteY10" fmla="*/ 604292 h 1307108"/>
                  <a:gd name="connsiteX11" fmla="*/ 1015409 w 1291114"/>
                  <a:gd name="connsiteY11" fmla="*/ 6648 h 1307108"/>
                  <a:gd name="connsiteX12" fmla="*/ 1147061 w 1291114"/>
                  <a:gd name="connsiteY12" fmla="*/ 0 h 130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1114" h="1307108">
                    <a:moveTo>
                      <a:pt x="1147061" y="0"/>
                    </a:moveTo>
                    <a:lnTo>
                      <a:pt x="1183327" y="75283"/>
                    </a:lnTo>
                    <a:cubicBezTo>
                      <a:pt x="1252734" y="239379"/>
                      <a:pt x="1291114" y="419793"/>
                      <a:pt x="1291114" y="609172"/>
                    </a:cubicBezTo>
                    <a:cubicBezTo>
                      <a:pt x="1291114" y="845895"/>
                      <a:pt x="1231145" y="1068611"/>
                      <a:pt x="1125569" y="1262958"/>
                    </a:cubicBezTo>
                    <a:lnTo>
                      <a:pt x="1099257" y="1306269"/>
                    </a:lnTo>
                    <a:lnTo>
                      <a:pt x="1082635" y="1307108"/>
                    </a:lnTo>
                    <a:lnTo>
                      <a:pt x="1056866" y="1264692"/>
                    </a:lnTo>
                    <a:cubicBezTo>
                      <a:pt x="835029" y="936329"/>
                      <a:pt x="474735" y="709192"/>
                      <a:pt x="59752" y="667048"/>
                    </a:cubicBezTo>
                    <a:lnTo>
                      <a:pt x="14626" y="664769"/>
                    </a:lnTo>
                    <a:lnTo>
                      <a:pt x="0" y="634407"/>
                    </a:lnTo>
                    <a:lnTo>
                      <a:pt x="18295" y="604292"/>
                    </a:lnTo>
                    <a:cubicBezTo>
                      <a:pt x="240133" y="275929"/>
                      <a:pt x="600426" y="48792"/>
                      <a:pt x="1015409" y="6648"/>
                    </a:cubicBezTo>
                    <a:lnTo>
                      <a:pt x="1147061" y="0"/>
                    </a:lnTo>
                    <a:close/>
                  </a:path>
                </a:pathLst>
              </a:custGeom>
              <a:solidFill>
                <a:srgbClr val="FF3333">
                  <a:alpha val="69804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7237290" y="2744484"/>
                <a:ext cx="1271911" cy="1439346"/>
              </a:xfrm>
              <a:custGeom>
                <a:avLst/>
                <a:gdLst>
                  <a:gd name="connsiteX0" fmla="*/ 64964 w 1271911"/>
                  <a:gd name="connsiteY0" fmla="*/ 0 h 1439346"/>
                  <a:gd name="connsiteX1" fmla="*/ 1271019 w 1271911"/>
                  <a:gd name="connsiteY1" fmla="*/ 717814 h 1439346"/>
                  <a:gd name="connsiteX2" fmla="*/ 1271911 w 1271911"/>
                  <a:gd name="connsiteY2" fmla="*/ 719665 h 1439346"/>
                  <a:gd name="connsiteX3" fmla="*/ 1271011 w 1271911"/>
                  <a:gd name="connsiteY3" fmla="*/ 721532 h 1439346"/>
                  <a:gd name="connsiteX4" fmla="*/ 64956 w 1271911"/>
                  <a:gd name="connsiteY4" fmla="*/ 1439346 h 1439346"/>
                  <a:gd name="connsiteX5" fmla="*/ 1932 w 1271911"/>
                  <a:gd name="connsiteY5" fmla="*/ 1436164 h 1439346"/>
                  <a:gd name="connsiteX6" fmla="*/ 34878 w 1271911"/>
                  <a:gd name="connsiteY6" fmla="*/ 1381932 h 1439346"/>
                  <a:gd name="connsiteX7" fmla="*/ 200423 w 1271911"/>
                  <a:gd name="connsiteY7" fmla="*/ 728146 h 1439346"/>
                  <a:gd name="connsiteX8" fmla="*/ 34878 w 1271911"/>
                  <a:gd name="connsiteY8" fmla="*/ 74360 h 1439346"/>
                  <a:gd name="connsiteX9" fmla="*/ 0 w 1271911"/>
                  <a:gd name="connsiteY9" fmla="*/ 16948 h 1439346"/>
                  <a:gd name="connsiteX10" fmla="*/ 8566 w 1271911"/>
                  <a:gd name="connsiteY10" fmla="*/ 2848 h 1439346"/>
                  <a:gd name="connsiteX11" fmla="*/ 64964 w 1271911"/>
                  <a:gd name="connsiteY11" fmla="*/ 0 h 14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1911" h="1439346">
                    <a:moveTo>
                      <a:pt x="64964" y="0"/>
                    </a:moveTo>
                    <a:cubicBezTo>
                      <a:pt x="585755" y="0"/>
                      <a:pt x="1038754" y="290252"/>
                      <a:pt x="1271019" y="717814"/>
                    </a:cubicBezTo>
                    <a:lnTo>
                      <a:pt x="1271911" y="719665"/>
                    </a:lnTo>
                    <a:lnTo>
                      <a:pt x="1271011" y="721532"/>
                    </a:lnTo>
                    <a:cubicBezTo>
                      <a:pt x="1038746" y="1149095"/>
                      <a:pt x="585747" y="1439346"/>
                      <a:pt x="64956" y="1439346"/>
                    </a:cubicBezTo>
                    <a:lnTo>
                      <a:pt x="1932" y="1436164"/>
                    </a:lnTo>
                    <a:lnTo>
                      <a:pt x="34878" y="1381932"/>
                    </a:lnTo>
                    <a:cubicBezTo>
                      <a:pt x="140454" y="1187586"/>
                      <a:pt x="200423" y="964869"/>
                      <a:pt x="200423" y="728146"/>
                    </a:cubicBezTo>
                    <a:cubicBezTo>
                      <a:pt x="200423" y="491423"/>
                      <a:pt x="140454" y="268707"/>
                      <a:pt x="34878" y="74360"/>
                    </a:cubicBezTo>
                    <a:lnTo>
                      <a:pt x="0" y="16948"/>
                    </a:lnTo>
                    <a:lnTo>
                      <a:pt x="8566" y="2848"/>
                    </a:lnTo>
                    <a:lnTo>
                      <a:pt x="64964" y="0"/>
                    </a:lnTo>
                    <a:close/>
                  </a:path>
                </a:pathLst>
              </a:custGeom>
              <a:solidFill>
                <a:srgbClr val="FF3333">
                  <a:alpha val="69804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3784296" y="2816617"/>
                <a:ext cx="1077115" cy="1260498"/>
              </a:xfrm>
              <a:custGeom>
                <a:avLst/>
                <a:gdLst>
                  <a:gd name="connsiteX0" fmla="*/ 1077115 w 1077115"/>
                  <a:gd name="connsiteY0" fmla="*/ 0 h 1260498"/>
                  <a:gd name="connsiteX1" fmla="*/ 1075762 w 1077115"/>
                  <a:gd name="connsiteY1" fmla="*/ 2227 h 1260498"/>
                  <a:gd name="connsiteX2" fmla="*/ 910217 w 1077115"/>
                  <a:gd name="connsiteY2" fmla="*/ 656013 h 1260498"/>
                  <a:gd name="connsiteX3" fmla="*/ 1018004 w 1077115"/>
                  <a:gd name="connsiteY3" fmla="*/ 1189902 h 1260498"/>
                  <a:gd name="connsiteX4" fmla="*/ 1049356 w 1077115"/>
                  <a:gd name="connsiteY4" fmla="*/ 1254984 h 1260498"/>
                  <a:gd name="connsiteX5" fmla="*/ 1046006 w 1077115"/>
                  <a:gd name="connsiteY5" fmla="*/ 1260498 h 1260498"/>
                  <a:gd name="connsiteX6" fmla="*/ 1007036 w 1077115"/>
                  <a:gd name="connsiteY6" fmla="*/ 1258530 h 1260498"/>
                  <a:gd name="connsiteX7" fmla="*/ 9922 w 1077115"/>
                  <a:gd name="connsiteY7" fmla="*/ 660886 h 1260498"/>
                  <a:gd name="connsiteX8" fmla="*/ 0 w 1077115"/>
                  <a:gd name="connsiteY8" fmla="*/ 644554 h 1260498"/>
                  <a:gd name="connsiteX9" fmla="*/ 26868 w 1077115"/>
                  <a:gd name="connsiteY9" fmla="*/ 600327 h 1260498"/>
                  <a:gd name="connsiteX10" fmla="*/ 1023982 w 1077115"/>
                  <a:gd name="connsiteY10" fmla="*/ 2683 h 1260498"/>
                  <a:gd name="connsiteX11" fmla="*/ 1077115 w 1077115"/>
                  <a:gd name="connsiteY11" fmla="*/ 0 h 126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7115" h="1260498">
                    <a:moveTo>
                      <a:pt x="1077115" y="0"/>
                    </a:moveTo>
                    <a:lnTo>
                      <a:pt x="1075762" y="2227"/>
                    </a:lnTo>
                    <a:cubicBezTo>
                      <a:pt x="970187" y="196574"/>
                      <a:pt x="910217" y="419290"/>
                      <a:pt x="910217" y="656013"/>
                    </a:cubicBezTo>
                    <a:cubicBezTo>
                      <a:pt x="910217" y="845392"/>
                      <a:pt x="948598" y="1025806"/>
                      <a:pt x="1018004" y="1189902"/>
                    </a:cubicBezTo>
                    <a:lnTo>
                      <a:pt x="1049356" y="1254984"/>
                    </a:lnTo>
                    <a:lnTo>
                      <a:pt x="1046006" y="1260498"/>
                    </a:lnTo>
                    <a:lnTo>
                      <a:pt x="1007036" y="1258530"/>
                    </a:lnTo>
                    <a:cubicBezTo>
                      <a:pt x="592053" y="1216386"/>
                      <a:pt x="231760" y="989249"/>
                      <a:pt x="9922" y="660886"/>
                    </a:cubicBezTo>
                    <a:lnTo>
                      <a:pt x="0" y="644554"/>
                    </a:lnTo>
                    <a:lnTo>
                      <a:pt x="26868" y="600327"/>
                    </a:lnTo>
                    <a:cubicBezTo>
                      <a:pt x="248706" y="271964"/>
                      <a:pt x="608999" y="44827"/>
                      <a:pt x="1023982" y="2683"/>
                    </a:cubicBezTo>
                    <a:lnTo>
                      <a:pt x="1077115" y="0"/>
                    </a:lnTo>
                    <a:close/>
                  </a:path>
                </a:pathLst>
              </a:custGeom>
              <a:solidFill>
                <a:srgbClr val="FF3333">
                  <a:alpha val="69804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4626775" y="4077115"/>
                <a:ext cx="1519185" cy="1478304"/>
              </a:xfrm>
              <a:custGeom>
                <a:avLst/>
                <a:gdLst>
                  <a:gd name="connsiteX0" fmla="*/ 203527 w 1519185"/>
                  <a:gd name="connsiteY0" fmla="*/ 0 h 1478304"/>
                  <a:gd name="connsiteX1" fmla="*/ 209683 w 1519185"/>
                  <a:gd name="connsiteY1" fmla="*/ 311 h 1478304"/>
                  <a:gd name="connsiteX2" fmla="*/ 233283 w 1519185"/>
                  <a:gd name="connsiteY2" fmla="*/ 49301 h 1478304"/>
                  <a:gd name="connsiteX3" fmla="*/ 1439338 w 1519185"/>
                  <a:gd name="connsiteY3" fmla="*/ 767115 h 1478304"/>
                  <a:gd name="connsiteX4" fmla="*/ 1512359 w 1519185"/>
                  <a:gd name="connsiteY4" fmla="*/ 763428 h 1478304"/>
                  <a:gd name="connsiteX5" fmla="*/ 1519185 w 1519185"/>
                  <a:gd name="connsiteY5" fmla="*/ 774665 h 1478304"/>
                  <a:gd name="connsiteX6" fmla="*/ 1459093 w 1519185"/>
                  <a:gd name="connsiteY6" fmla="*/ 873579 h 1478304"/>
                  <a:gd name="connsiteX7" fmla="*/ 321741 w 1519185"/>
                  <a:gd name="connsiteY7" fmla="*/ 1478304 h 1478304"/>
                  <a:gd name="connsiteX8" fmla="*/ 228423 w 1519185"/>
                  <a:gd name="connsiteY8" fmla="*/ 1473592 h 1478304"/>
                  <a:gd name="connsiteX9" fmla="*/ 165545 w 1519185"/>
                  <a:gd name="connsiteY9" fmla="*/ 1370092 h 1478304"/>
                  <a:gd name="connsiteX10" fmla="*/ 0 w 1519185"/>
                  <a:gd name="connsiteY10" fmla="*/ 716306 h 1478304"/>
                  <a:gd name="connsiteX11" fmla="*/ 165545 w 1519185"/>
                  <a:gd name="connsiteY11" fmla="*/ 62520 h 1478304"/>
                  <a:gd name="connsiteX12" fmla="*/ 203527 w 1519185"/>
                  <a:gd name="connsiteY12" fmla="*/ 0 h 147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9185" h="1478304">
                    <a:moveTo>
                      <a:pt x="203527" y="0"/>
                    </a:moveTo>
                    <a:lnTo>
                      <a:pt x="209683" y="311"/>
                    </a:lnTo>
                    <a:lnTo>
                      <a:pt x="233283" y="49301"/>
                    </a:lnTo>
                    <a:cubicBezTo>
                      <a:pt x="465549" y="476864"/>
                      <a:pt x="918547" y="767115"/>
                      <a:pt x="1439338" y="767115"/>
                    </a:cubicBezTo>
                    <a:lnTo>
                      <a:pt x="1512359" y="763428"/>
                    </a:lnTo>
                    <a:lnTo>
                      <a:pt x="1519185" y="774665"/>
                    </a:lnTo>
                    <a:lnTo>
                      <a:pt x="1459093" y="873579"/>
                    </a:lnTo>
                    <a:cubicBezTo>
                      <a:pt x="1212607" y="1238427"/>
                      <a:pt x="795187" y="1478304"/>
                      <a:pt x="321741" y="1478304"/>
                    </a:cubicBezTo>
                    <a:lnTo>
                      <a:pt x="228423" y="1473592"/>
                    </a:lnTo>
                    <a:lnTo>
                      <a:pt x="165545" y="1370092"/>
                    </a:lnTo>
                    <a:cubicBezTo>
                      <a:pt x="59970" y="1175746"/>
                      <a:pt x="0" y="953029"/>
                      <a:pt x="0" y="716306"/>
                    </a:cubicBezTo>
                    <a:cubicBezTo>
                      <a:pt x="0" y="479583"/>
                      <a:pt x="59970" y="256867"/>
                      <a:pt x="165545" y="62520"/>
                    </a:cubicBezTo>
                    <a:lnTo>
                      <a:pt x="203527" y="0"/>
                    </a:lnTo>
                    <a:close/>
                  </a:path>
                </a:pathLst>
              </a:custGeom>
              <a:solidFill>
                <a:srgbClr val="FF3333">
                  <a:alpha val="69804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6145960" y="4194451"/>
                <a:ext cx="1224015" cy="1287236"/>
              </a:xfrm>
              <a:custGeom>
                <a:avLst/>
                <a:gdLst>
                  <a:gd name="connsiteX0" fmla="*/ 1084876 w 1224015"/>
                  <a:gd name="connsiteY0" fmla="*/ 0 h 1287236"/>
                  <a:gd name="connsiteX1" fmla="*/ 1116228 w 1224015"/>
                  <a:gd name="connsiteY1" fmla="*/ 65081 h 1287236"/>
                  <a:gd name="connsiteX2" fmla="*/ 1224015 w 1224015"/>
                  <a:gd name="connsiteY2" fmla="*/ 598970 h 1287236"/>
                  <a:gd name="connsiteX3" fmla="*/ 1058470 w 1224015"/>
                  <a:gd name="connsiteY3" fmla="*/ 1252756 h 1287236"/>
                  <a:gd name="connsiteX4" fmla="*/ 1037523 w 1224015"/>
                  <a:gd name="connsiteY4" fmla="*/ 1287236 h 1287236"/>
                  <a:gd name="connsiteX5" fmla="*/ 1016056 w 1224015"/>
                  <a:gd name="connsiteY5" fmla="*/ 1286152 h 1287236"/>
                  <a:gd name="connsiteX6" fmla="*/ 18942 w 1224015"/>
                  <a:gd name="connsiteY6" fmla="*/ 688508 h 1287236"/>
                  <a:gd name="connsiteX7" fmla="*/ 0 w 1224015"/>
                  <a:gd name="connsiteY7" fmla="*/ 657329 h 1287236"/>
                  <a:gd name="connsiteX8" fmla="*/ 7258 w 1224015"/>
                  <a:gd name="connsiteY8" fmla="*/ 645381 h 1287236"/>
                  <a:gd name="connsiteX9" fmla="*/ 60391 w 1224015"/>
                  <a:gd name="connsiteY9" fmla="*/ 642698 h 1287236"/>
                  <a:gd name="connsiteX10" fmla="*/ 1057505 w 1224015"/>
                  <a:gd name="connsiteY10" fmla="*/ 45054 h 1287236"/>
                  <a:gd name="connsiteX11" fmla="*/ 1084876 w 1224015"/>
                  <a:gd name="connsiteY11" fmla="*/ 0 h 12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4015" h="1287236">
                    <a:moveTo>
                      <a:pt x="1084876" y="0"/>
                    </a:moveTo>
                    <a:lnTo>
                      <a:pt x="1116228" y="65081"/>
                    </a:lnTo>
                    <a:cubicBezTo>
                      <a:pt x="1185635" y="229177"/>
                      <a:pt x="1224015" y="409592"/>
                      <a:pt x="1224015" y="598970"/>
                    </a:cubicBezTo>
                    <a:cubicBezTo>
                      <a:pt x="1224015" y="835693"/>
                      <a:pt x="1164046" y="1058410"/>
                      <a:pt x="1058470" y="1252756"/>
                    </a:cubicBezTo>
                    <a:lnTo>
                      <a:pt x="1037523" y="1287236"/>
                    </a:lnTo>
                    <a:lnTo>
                      <a:pt x="1016056" y="1286152"/>
                    </a:lnTo>
                    <a:cubicBezTo>
                      <a:pt x="601073" y="1244008"/>
                      <a:pt x="240780" y="1016871"/>
                      <a:pt x="18942" y="688508"/>
                    </a:cubicBezTo>
                    <a:lnTo>
                      <a:pt x="0" y="657329"/>
                    </a:lnTo>
                    <a:lnTo>
                      <a:pt x="7258" y="645381"/>
                    </a:lnTo>
                    <a:lnTo>
                      <a:pt x="60391" y="642698"/>
                    </a:lnTo>
                    <a:cubicBezTo>
                      <a:pt x="475374" y="600554"/>
                      <a:pt x="835668" y="373417"/>
                      <a:pt x="1057505" y="45054"/>
                    </a:cubicBezTo>
                    <a:lnTo>
                      <a:pt x="1084876" y="0"/>
                    </a:lnTo>
                    <a:close/>
                  </a:path>
                </a:pathLst>
              </a:custGeom>
              <a:solidFill>
                <a:srgbClr val="FF3333">
                  <a:alpha val="69804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 47"/>
            <p:cNvSpPr/>
            <p:nvPr/>
          </p:nvSpPr>
          <p:spPr>
            <a:xfrm rot="19800000" flipH="1">
              <a:off x="5162588" y="320313"/>
              <a:ext cx="274320" cy="640080"/>
            </a:xfrm>
            <a:custGeom>
              <a:avLst/>
              <a:gdLst>
                <a:gd name="connsiteX0" fmla="*/ 198492 w 372524"/>
                <a:gd name="connsiteY0" fmla="*/ 0 h 1316510"/>
                <a:gd name="connsiteX1" fmla="*/ 230579 w 372524"/>
                <a:gd name="connsiteY1" fmla="*/ 1620 h 1316510"/>
                <a:gd name="connsiteX2" fmla="*/ 264737 w 372524"/>
                <a:gd name="connsiteY2" fmla="*/ 72527 h 1316510"/>
                <a:gd name="connsiteX3" fmla="*/ 372524 w 372524"/>
                <a:gd name="connsiteY3" fmla="*/ 606416 h 1316510"/>
                <a:gd name="connsiteX4" fmla="*/ 206979 w 372524"/>
                <a:gd name="connsiteY4" fmla="*/ 1260202 h 1316510"/>
                <a:gd name="connsiteX5" fmla="*/ 173254 w 372524"/>
                <a:gd name="connsiteY5" fmla="*/ 1315715 h 1316510"/>
                <a:gd name="connsiteX6" fmla="*/ 157517 w 372524"/>
                <a:gd name="connsiteY6" fmla="*/ 1316510 h 1316510"/>
                <a:gd name="connsiteX7" fmla="*/ 155222 w 372524"/>
                <a:gd name="connsiteY7" fmla="*/ 1312732 h 1316510"/>
                <a:gd name="connsiteX8" fmla="*/ 117795 w 372524"/>
                <a:gd name="connsiteY8" fmla="*/ 1262681 h 1316510"/>
                <a:gd name="connsiteX9" fmla="*/ 107787 w 372524"/>
                <a:gd name="connsiteY9" fmla="*/ 1241907 h 1316510"/>
                <a:gd name="connsiteX10" fmla="*/ 0 w 372524"/>
                <a:gd name="connsiteY10" fmla="*/ 708018 h 1316510"/>
                <a:gd name="connsiteX11" fmla="*/ 165545 w 372524"/>
                <a:gd name="connsiteY11" fmla="*/ 54232 h 1316510"/>
                <a:gd name="connsiteX12" fmla="*/ 198492 w 372524"/>
                <a:gd name="connsiteY12" fmla="*/ 0 h 13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524" h="1316510">
                  <a:moveTo>
                    <a:pt x="198492" y="0"/>
                  </a:moveTo>
                  <a:lnTo>
                    <a:pt x="230579" y="1620"/>
                  </a:lnTo>
                  <a:lnTo>
                    <a:pt x="264737" y="72527"/>
                  </a:lnTo>
                  <a:cubicBezTo>
                    <a:pt x="334144" y="236623"/>
                    <a:pt x="372524" y="417037"/>
                    <a:pt x="372524" y="606416"/>
                  </a:cubicBezTo>
                  <a:cubicBezTo>
                    <a:pt x="372524" y="843139"/>
                    <a:pt x="312555" y="1065856"/>
                    <a:pt x="206979" y="1260202"/>
                  </a:cubicBezTo>
                  <a:lnTo>
                    <a:pt x="173254" y="1315715"/>
                  </a:lnTo>
                  <a:lnTo>
                    <a:pt x="157517" y="1316510"/>
                  </a:lnTo>
                  <a:lnTo>
                    <a:pt x="155222" y="1312732"/>
                  </a:lnTo>
                  <a:lnTo>
                    <a:pt x="117795" y="1262681"/>
                  </a:lnTo>
                  <a:lnTo>
                    <a:pt x="107787" y="1241907"/>
                  </a:lnTo>
                  <a:cubicBezTo>
                    <a:pt x="38381" y="1077811"/>
                    <a:pt x="0" y="897397"/>
                    <a:pt x="0" y="708018"/>
                  </a:cubicBezTo>
                  <a:cubicBezTo>
                    <a:pt x="0" y="471295"/>
                    <a:pt x="59970" y="248578"/>
                    <a:pt x="165545" y="54232"/>
                  </a:cubicBezTo>
                  <a:lnTo>
                    <a:pt x="198492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0000"/>
              </a:clrFrom>
              <a:clrTo>
                <a:srgbClr val="FE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r="11681" b="27270"/>
          <a:stretch/>
        </p:blipFill>
        <p:spPr>
          <a:xfrm>
            <a:off x="536036" y="1655579"/>
            <a:ext cx="10531366" cy="48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8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7E7E7E">
                    <a:alpha val="10196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08" y="311092"/>
            <a:ext cx="8975185" cy="1405935"/>
          </a:xfrm>
          <a:prstGeom prst="rect">
            <a:avLst/>
          </a:prstGeom>
        </p:spPr>
      </p:pic>
      <p:sp>
        <p:nvSpPr>
          <p:cNvPr id="20" name="Donut 19"/>
          <p:cNvSpPr/>
          <p:nvPr/>
        </p:nvSpPr>
        <p:spPr>
          <a:xfrm rot="900000">
            <a:off x="3584398" y="3466942"/>
            <a:ext cx="1828800" cy="1828800"/>
          </a:xfrm>
          <a:prstGeom prst="donut">
            <a:avLst>
              <a:gd name="adj" fmla="val 11250"/>
            </a:avLst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isometricOffAxis2Right">
              <a:rot lat="3535727" lon="11410022" rev="8786790"/>
            </a:camera>
            <a:lightRig rig="flat" dir="t"/>
          </a:scene3d>
          <a:sp3d prstMaterial="powder">
            <a:bevelT w="0" h="95250" prst="softRound"/>
            <a:bevelB w="8382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 rot="900000">
            <a:off x="3726476" y="2592076"/>
            <a:ext cx="2743200" cy="2743200"/>
          </a:xfrm>
          <a:prstGeom prst="donut">
            <a:avLst>
              <a:gd name="adj" fmla="val 11250"/>
            </a:avLst>
          </a:prstGeom>
          <a:solidFill>
            <a:srgbClr val="00FFFF"/>
          </a:solidFill>
          <a:ln>
            <a:solidFill>
              <a:srgbClr val="00FFFF"/>
            </a:solidFill>
          </a:ln>
          <a:scene3d>
            <a:camera prst="isometricOffAxis2Right">
              <a:rot lat="3535727" lon="11410022" rev="8786790"/>
            </a:camera>
            <a:lightRig rig="flat" dir="t"/>
          </a:scene3d>
          <a:sp3d prstMaterial="powder">
            <a:bevelT w="0" h="95250" prst="softRound"/>
            <a:bevelB w="8382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 rot="900000">
            <a:off x="4246415" y="1672532"/>
            <a:ext cx="3657600" cy="3657600"/>
          </a:xfrm>
          <a:prstGeom prst="donut">
            <a:avLst>
              <a:gd name="adj" fmla="val 11250"/>
            </a:avLst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isometricOffAxis2Right">
              <a:rot lat="3535727" lon="11410022" rev="8786790"/>
            </a:camera>
            <a:lightRig rig="flat" dir="t"/>
          </a:scene3d>
          <a:sp3d prstMaterial="powder">
            <a:bevelT w="0" h="95250" prst="softRound"/>
            <a:bevelB w="8382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 rot="900000">
            <a:off x="5606535" y="1492926"/>
            <a:ext cx="2743200" cy="2743200"/>
          </a:xfrm>
          <a:prstGeom prst="donut">
            <a:avLst>
              <a:gd name="adj" fmla="val 11250"/>
            </a:avLst>
          </a:prstGeom>
          <a:solidFill>
            <a:srgbClr val="DA0058"/>
          </a:solidFill>
          <a:ln>
            <a:solidFill>
              <a:srgbClr val="DA0058"/>
            </a:solidFill>
          </a:ln>
          <a:scene3d>
            <a:camera prst="isometricOffAxis2Right">
              <a:rot lat="3535727" lon="11410022" rev="8786790"/>
            </a:camera>
            <a:lightRig rig="flat" dir="t"/>
          </a:scene3d>
          <a:sp3d prstMaterial="powder">
            <a:bevelT w="0" h="95250" prst="softRound"/>
            <a:bevelB w="8382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 rot="900000">
            <a:off x="6684229" y="1541906"/>
            <a:ext cx="1828800" cy="1828800"/>
          </a:xfrm>
          <a:prstGeom prst="donut">
            <a:avLst>
              <a:gd name="adj" fmla="val 1125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isometricOffAxis2Right">
              <a:rot lat="3535727" lon="11410022" rev="8786790"/>
            </a:camera>
            <a:lightRig rig="flat" dir="t"/>
          </a:scene3d>
          <a:sp3d prstMaterial="powder">
            <a:bevelT w="0" h="95250" prst="softRound"/>
            <a:bevelB w="83820" h="1079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9800000">
            <a:off x="1565363" y="3288585"/>
            <a:ext cx="9144000" cy="182880"/>
          </a:xfrm>
          <a:custGeom>
            <a:avLst/>
            <a:gdLst>
              <a:gd name="connsiteX0" fmla="*/ 2183586 w 9144000"/>
              <a:gd name="connsiteY0" fmla="*/ 45720 h 182880"/>
              <a:gd name="connsiteX1" fmla="*/ 2175757 w 9144000"/>
              <a:gd name="connsiteY1" fmla="*/ 137160 h 182880"/>
              <a:gd name="connsiteX2" fmla="*/ 0 w 9144000"/>
              <a:gd name="connsiteY2" fmla="*/ 137160 h 182880"/>
              <a:gd name="connsiteX3" fmla="*/ 0 w 9144000"/>
              <a:gd name="connsiteY3" fmla="*/ 45720 h 182880"/>
              <a:gd name="connsiteX4" fmla="*/ 2671578 w 9144000"/>
              <a:gd name="connsiteY4" fmla="*/ 45720 h 182880"/>
              <a:gd name="connsiteX5" fmla="*/ 2673651 w 9144000"/>
              <a:gd name="connsiteY5" fmla="*/ 137160 h 182880"/>
              <a:gd name="connsiteX6" fmla="*/ 2426010 w 9144000"/>
              <a:gd name="connsiteY6" fmla="*/ 137160 h 182880"/>
              <a:gd name="connsiteX7" fmla="*/ 2433839 w 9144000"/>
              <a:gd name="connsiteY7" fmla="*/ 45720 h 182880"/>
              <a:gd name="connsiteX8" fmla="*/ 3529605 w 9144000"/>
              <a:gd name="connsiteY8" fmla="*/ 45720 h 182880"/>
              <a:gd name="connsiteX9" fmla="*/ 3526899 w 9144000"/>
              <a:gd name="connsiteY9" fmla="*/ 137160 h 182880"/>
              <a:gd name="connsiteX10" fmla="*/ 2969268 w 9144000"/>
              <a:gd name="connsiteY10" fmla="*/ 137160 h 182880"/>
              <a:gd name="connsiteX11" fmla="*/ 2967195 w 9144000"/>
              <a:gd name="connsiteY11" fmla="*/ 45720 h 182880"/>
              <a:gd name="connsiteX12" fmla="*/ 4852715 w 9144000"/>
              <a:gd name="connsiteY12" fmla="*/ 45720 h 182880"/>
              <a:gd name="connsiteX13" fmla="*/ 4850761 w 9144000"/>
              <a:gd name="connsiteY13" fmla="*/ 137160 h 182880"/>
              <a:gd name="connsiteX14" fmla="*/ 3867550 w 9144000"/>
              <a:gd name="connsiteY14" fmla="*/ 137160 h 182880"/>
              <a:gd name="connsiteX15" fmla="*/ 3870256 w 9144000"/>
              <a:gd name="connsiteY15" fmla="*/ 45720 h 182880"/>
              <a:gd name="connsiteX16" fmla="*/ 5831865 w 9144000"/>
              <a:gd name="connsiteY16" fmla="*/ 45720 h 182880"/>
              <a:gd name="connsiteX17" fmla="*/ 5834900 w 9144000"/>
              <a:gd name="connsiteY17" fmla="*/ 137160 h 182880"/>
              <a:gd name="connsiteX18" fmla="*/ 5145458 w 9144000"/>
              <a:gd name="connsiteY18" fmla="*/ 137160 h 182880"/>
              <a:gd name="connsiteX19" fmla="*/ 5147413 w 9144000"/>
              <a:gd name="connsiteY19" fmla="*/ 45720 h 182880"/>
              <a:gd name="connsiteX20" fmla="*/ 9144000 w 9144000"/>
              <a:gd name="connsiteY20" fmla="*/ 91440 h 182880"/>
              <a:gd name="connsiteX21" fmla="*/ 8816914 w 9144000"/>
              <a:gd name="connsiteY21" fmla="*/ 182880 h 182880"/>
              <a:gd name="connsiteX22" fmla="*/ 8816914 w 9144000"/>
              <a:gd name="connsiteY22" fmla="*/ 137160 h 182880"/>
              <a:gd name="connsiteX23" fmla="*/ 6054232 w 9144000"/>
              <a:gd name="connsiteY23" fmla="*/ 137160 h 182880"/>
              <a:gd name="connsiteX24" fmla="*/ 6051196 w 9144000"/>
              <a:gd name="connsiteY24" fmla="*/ 45720 h 182880"/>
              <a:gd name="connsiteX25" fmla="*/ 8816914 w 9144000"/>
              <a:gd name="connsiteY25" fmla="*/ 45720 h 182880"/>
              <a:gd name="connsiteX26" fmla="*/ 8816914 w 9144000"/>
              <a:gd name="connsiteY26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0" h="182880">
                <a:moveTo>
                  <a:pt x="2183586" y="45720"/>
                </a:moveTo>
                <a:lnTo>
                  <a:pt x="2175757" y="137160"/>
                </a:lnTo>
                <a:lnTo>
                  <a:pt x="0" y="137160"/>
                </a:lnTo>
                <a:lnTo>
                  <a:pt x="0" y="45720"/>
                </a:lnTo>
                <a:close/>
                <a:moveTo>
                  <a:pt x="2671578" y="45720"/>
                </a:moveTo>
                <a:lnTo>
                  <a:pt x="2673651" y="137160"/>
                </a:lnTo>
                <a:lnTo>
                  <a:pt x="2426010" y="137160"/>
                </a:lnTo>
                <a:lnTo>
                  <a:pt x="2433839" y="45720"/>
                </a:lnTo>
                <a:close/>
                <a:moveTo>
                  <a:pt x="3529605" y="45720"/>
                </a:moveTo>
                <a:lnTo>
                  <a:pt x="3526899" y="137160"/>
                </a:lnTo>
                <a:lnTo>
                  <a:pt x="2969268" y="137160"/>
                </a:lnTo>
                <a:lnTo>
                  <a:pt x="2967195" y="45720"/>
                </a:lnTo>
                <a:close/>
                <a:moveTo>
                  <a:pt x="4852715" y="45720"/>
                </a:moveTo>
                <a:lnTo>
                  <a:pt x="4850761" y="137160"/>
                </a:lnTo>
                <a:lnTo>
                  <a:pt x="3867550" y="137160"/>
                </a:lnTo>
                <a:lnTo>
                  <a:pt x="3870256" y="45720"/>
                </a:lnTo>
                <a:close/>
                <a:moveTo>
                  <a:pt x="5831865" y="45720"/>
                </a:moveTo>
                <a:lnTo>
                  <a:pt x="5834900" y="137160"/>
                </a:lnTo>
                <a:lnTo>
                  <a:pt x="5145458" y="137160"/>
                </a:lnTo>
                <a:lnTo>
                  <a:pt x="5147413" y="45720"/>
                </a:lnTo>
                <a:close/>
                <a:moveTo>
                  <a:pt x="9144000" y="91440"/>
                </a:moveTo>
                <a:lnTo>
                  <a:pt x="8816914" y="182880"/>
                </a:lnTo>
                <a:lnTo>
                  <a:pt x="8816914" y="137160"/>
                </a:lnTo>
                <a:lnTo>
                  <a:pt x="6054232" y="137160"/>
                </a:lnTo>
                <a:lnTo>
                  <a:pt x="6051196" y="45720"/>
                </a:lnTo>
                <a:lnTo>
                  <a:pt x="8816914" y="45720"/>
                </a:lnTo>
                <a:lnTo>
                  <a:pt x="881691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27" y="3249076"/>
            <a:ext cx="2157462" cy="14211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43" y="2406446"/>
            <a:ext cx="1823569" cy="14211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95" y="3271339"/>
            <a:ext cx="2234514" cy="14211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95" y="2589923"/>
            <a:ext cx="2234514" cy="9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8385134" y="2659108"/>
            <a:ext cx="361518" cy="365760"/>
          </a:xfrm>
          <a:prstGeom prst="line">
            <a:avLst/>
          </a:prstGeom>
          <a:ln w="3175">
            <a:solidFill>
              <a:srgbClr val="FFC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5134" y="3838584"/>
            <a:ext cx="361518" cy="365760"/>
          </a:xfrm>
          <a:prstGeom prst="line">
            <a:avLst/>
          </a:prstGeom>
          <a:ln w="3175">
            <a:solidFill>
              <a:srgbClr val="FFC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725417" y="4171260"/>
            <a:ext cx="548640" cy="548640"/>
          </a:xfrm>
          <a:prstGeom prst="ellipse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25417" y="2131703"/>
            <a:ext cx="548640" cy="548640"/>
          </a:xfrm>
          <a:prstGeom prst="ellipse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373454" y="2643868"/>
            <a:ext cx="361518" cy="365760"/>
          </a:xfrm>
          <a:prstGeom prst="line">
            <a:avLst/>
          </a:prstGeom>
          <a:ln w="31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73454" y="3823344"/>
            <a:ext cx="361518" cy="365760"/>
          </a:xfrm>
          <a:prstGeom prst="line">
            <a:avLst/>
          </a:prstGeom>
          <a:ln w="31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13737" y="4156020"/>
            <a:ext cx="731520" cy="73152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13737" y="1979303"/>
            <a:ext cx="731520" cy="73152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00814" y="2643868"/>
            <a:ext cx="361518" cy="365760"/>
          </a:xfrm>
          <a:prstGeom prst="line">
            <a:avLst/>
          </a:prstGeom>
          <a:ln w="31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00814" y="3823344"/>
            <a:ext cx="361518" cy="365760"/>
          </a:xfrm>
          <a:prstGeom prst="line">
            <a:avLst/>
          </a:prstGeom>
          <a:ln w="31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641097" y="4156020"/>
            <a:ext cx="731520" cy="73152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41097" y="1979303"/>
            <a:ext cx="731520" cy="73152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75845" y="5232384"/>
            <a:ext cx="274320" cy="27432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75845" y="1339223"/>
            <a:ext cx="274320" cy="27432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9800000" flipH="1">
            <a:off x="7314776" y="1872701"/>
            <a:ext cx="361518" cy="91440"/>
          </a:xfrm>
          <a:prstGeom prst="line">
            <a:avLst/>
          </a:prstGeom>
          <a:ln w="31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800000">
            <a:off x="7330016" y="4905461"/>
            <a:ext cx="361518" cy="91440"/>
          </a:xfrm>
          <a:prstGeom prst="line">
            <a:avLst/>
          </a:prstGeom>
          <a:ln w="3175">
            <a:solidFill>
              <a:srgbClr val="66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658502" y="1506863"/>
            <a:ext cx="274320" cy="27432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658502" y="5054568"/>
            <a:ext cx="274320" cy="27432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349432" y="1659263"/>
            <a:ext cx="361518" cy="365760"/>
          </a:xfrm>
          <a:prstGeom prst="line">
            <a:avLst/>
          </a:prstGeom>
          <a:ln w="31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49432" y="4844423"/>
            <a:ext cx="361518" cy="365760"/>
          </a:xfrm>
          <a:prstGeom prst="line">
            <a:avLst/>
          </a:prstGeom>
          <a:ln w="31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30355" y="3427595"/>
            <a:ext cx="6312914" cy="281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"/>
          <p:cNvSpPr/>
          <p:nvPr/>
        </p:nvSpPr>
        <p:spPr>
          <a:xfrm rot="16200000">
            <a:off x="9197225" y="2811147"/>
            <a:ext cx="1497310" cy="1235703"/>
          </a:xfrm>
          <a:custGeom>
            <a:avLst/>
            <a:gdLst>
              <a:gd name="connsiteX0" fmla="*/ 0 w 1497308"/>
              <a:gd name="connsiteY0" fmla="*/ 1219630 h 1219630"/>
              <a:gd name="connsiteX1" fmla="*/ 748654 w 1497308"/>
              <a:gd name="connsiteY1" fmla="*/ 0 h 1219630"/>
              <a:gd name="connsiteX2" fmla="*/ 1497308 w 1497308"/>
              <a:gd name="connsiteY2" fmla="*/ 1219630 h 1219630"/>
              <a:gd name="connsiteX3" fmla="*/ 0 w 1497308"/>
              <a:gd name="connsiteY3" fmla="*/ 1219630 h 1219630"/>
              <a:gd name="connsiteX0" fmla="*/ 0 w 1497308"/>
              <a:gd name="connsiteY0" fmla="*/ 1219630 h 1219630"/>
              <a:gd name="connsiteX1" fmla="*/ 748654 w 1497308"/>
              <a:gd name="connsiteY1" fmla="*/ 0 h 1219630"/>
              <a:gd name="connsiteX2" fmla="*/ 1497308 w 1497308"/>
              <a:gd name="connsiteY2" fmla="*/ 1219630 h 1219630"/>
              <a:gd name="connsiteX3" fmla="*/ 740771 w 1497308"/>
              <a:gd name="connsiteY3" fmla="*/ 1219630 h 1219630"/>
              <a:gd name="connsiteX4" fmla="*/ 0 w 1497308"/>
              <a:gd name="connsiteY4" fmla="*/ 1219630 h 1219630"/>
              <a:gd name="connsiteX0" fmla="*/ 0 w 1497308"/>
              <a:gd name="connsiteY0" fmla="*/ 1219630 h 1219630"/>
              <a:gd name="connsiteX1" fmla="*/ 748654 w 1497308"/>
              <a:gd name="connsiteY1" fmla="*/ 0 h 1219630"/>
              <a:gd name="connsiteX2" fmla="*/ 1497308 w 1497308"/>
              <a:gd name="connsiteY2" fmla="*/ 1219630 h 1219630"/>
              <a:gd name="connsiteX3" fmla="*/ 756536 w 1497308"/>
              <a:gd name="connsiteY3" fmla="*/ 730899 h 1219630"/>
              <a:gd name="connsiteX4" fmla="*/ 0 w 1497308"/>
              <a:gd name="connsiteY4" fmla="*/ 1219630 h 1219630"/>
              <a:gd name="connsiteX0" fmla="*/ 0 w 1497310"/>
              <a:gd name="connsiteY0" fmla="*/ 1219630 h 1235703"/>
              <a:gd name="connsiteX1" fmla="*/ 748654 w 1497310"/>
              <a:gd name="connsiteY1" fmla="*/ 0 h 1235703"/>
              <a:gd name="connsiteX2" fmla="*/ 1497308 w 1497310"/>
              <a:gd name="connsiteY2" fmla="*/ 1219630 h 1235703"/>
              <a:gd name="connsiteX3" fmla="*/ 756536 w 1497310"/>
              <a:gd name="connsiteY3" fmla="*/ 730899 h 1235703"/>
              <a:gd name="connsiteX4" fmla="*/ 0 w 1497310"/>
              <a:gd name="connsiteY4" fmla="*/ 1219630 h 123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310" h="1235703">
                <a:moveTo>
                  <a:pt x="0" y="1219630"/>
                </a:moveTo>
                <a:lnTo>
                  <a:pt x="748654" y="0"/>
                </a:lnTo>
                <a:lnTo>
                  <a:pt x="1497308" y="1219630"/>
                </a:lnTo>
                <a:cubicBezTo>
                  <a:pt x="1498622" y="1341446"/>
                  <a:pt x="1006087" y="730899"/>
                  <a:pt x="756536" y="730899"/>
                </a:cubicBezTo>
                <a:cubicBezTo>
                  <a:pt x="506985" y="730899"/>
                  <a:pt x="1314" y="1341446"/>
                  <a:pt x="0" y="1219630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026920" y="2571194"/>
            <a:ext cx="1472498" cy="1715613"/>
            <a:chOff x="2026920" y="2571194"/>
            <a:chExt cx="1472498" cy="1715613"/>
          </a:xfrm>
        </p:grpSpPr>
        <p:grpSp>
          <p:nvGrpSpPr>
            <p:cNvPr id="46" name="Group 45"/>
            <p:cNvGrpSpPr/>
            <p:nvPr/>
          </p:nvGrpSpPr>
          <p:grpSpPr>
            <a:xfrm>
              <a:off x="2026920" y="2571194"/>
              <a:ext cx="1472498" cy="1715613"/>
              <a:chOff x="2026920" y="2571194"/>
              <a:chExt cx="1472498" cy="171561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033225" y="2571194"/>
                <a:ext cx="1466193" cy="1715613"/>
                <a:chOff x="2017985" y="2632841"/>
                <a:chExt cx="1466193" cy="1602837"/>
              </a:xfrm>
            </p:grpSpPr>
            <p:sp>
              <p:nvSpPr>
                <p:cNvPr id="50" name="Right Triangle 1"/>
                <p:cNvSpPr/>
                <p:nvPr/>
              </p:nvSpPr>
              <p:spPr>
                <a:xfrm flipH="1">
                  <a:off x="2017985" y="2632841"/>
                  <a:ext cx="1466193" cy="804043"/>
                </a:xfrm>
                <a:custGeom>
                  <a:avLst/>
                  <a:gdLst>
                    <a:gd name="connsiteX0" fmla="*/ 0 w 914394"/>
                    <a:gd name="connsiteY0" fmla="*/ 804043 h 804043"/>
                    <a:gd name="connsiteX1" fmla="*/ 0 w 914394"/>
                    <a:gd name="connsiteY1" fmla="*/ 0 h 804043"/>
                    <a:gd name="connsiteX2" fmla="*/ 914394 w 914394"/>
                    <a:gd name="connsiteY2" fmla="*/ 804043 h 804043"/>
                    <a:gd name="connsiteX3" fmla="*/ 0 w 914394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4297" h="804043">
                      <a:moveTo>
                        <a:pt x="409903" y="804043"/>
                      </a:moveTo>
                      <a:cubicBezTo>
                        <a:pt x="315988" y="536029"/>
                        <a:pt x="222072" y="283780"/>
                        <a:pt x="0" y="0"/>
                      </a:cubicBezTo>
                      <a:cubicBezTo>
                        <a:pt x="662150" y="47296"/>
                        <a:pt x="945927" y="299547"/>
                        <a:pt x="1324297" y="804043"/>
                      </a:cubicBezTo>
                      <a:lnTo>
                        <a:pt x="409903" y="80404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1"/>
                <p:cNvSpPr/>
                <p:nvPr/>
              </p:nvSpPr>
              <p:spPr>
                <a:xfrm flipH="1" flipV="1">
                  <a:off x="2017985" y="3431635"/>
                  <a:ext cx="1466193" cy="804043"/>
                </a:xfrm>
                <a:custGeom>
                  <a:avLst/>
                  <a:gdLst>
                    <a:gd name="connsiteX0" fmla="*/ 0 w 914394"/>
                    <a:gd name="connsiteY0" fmla="*/ 804043 h 804043"/>
                    <a:gd name="connsiteX1" fmla="*/ 0 w 914394"/>
                    <a:gd name="connsiteY1" fmla="*/ 0 h 804043"/>
                    <a:gd name="connsiteX2" fmla="*/ 914394 w 914394"/>
                    <a:gd name="connsiteY2" fmla="*/ 804043 h 804043"/>
                    <a:gd name="connsiteX3" fmla="*/ 0 w 914394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  <a:gd name="connsiteX0" fmla="*/ 409903 w 1324297"/>
                    <a:gd name="connsiteY0" fmla="*/ 804043 h 804043"/>
                    <a:gd name="connsiteX1" fmla="*/ 0 w 1324297"/>
                    <a:gd name="connsiteY1" fmla="*/ 0 h 804043"/>
                    <a:gd name="connsiteX2" fmla="*/ 1324297 w 1324297"/>
                    <a:gd name="connsiteY2" fmla="*/ 804043 h 804043"/>
                    <a:gd name="connsiteX3" fmla="*/ 409903 w 1324297"/>
                    <a:gd name="connsiteY3" fmla="*/ 804043 h 80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4297" h="804043">
                      <a:moveTo>
                        <a:pt x="409903" y="804043"/>
                      </a:moveTo>
                      <a:cubicBezTo>
                        <a:pt x="315988" y="536029"/>
                        <a:pt x="222072" y="283780"/>
                        <a:pt x="0" y="0"/>
                      </a:cubicBezTo>
                      <a:cubicBezTo>
                        <a:pt x="662150" y="47296"/>
                        <a:pt x="945927" y="299547"/>
                        <a:pt x="1324297" y="804043"/>
                      </a:cubicBezTo>
                      <a:lnTo>
                        <a:pt x="409903" y="804043"/>
                      </a:lnTo>
                      <a:close/>
                    </a:path>
                  </a:pathLst>
                </a:custGeom>
                <a:solidFill>
                  <a:srgbClr val="00E3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Isosceles Triangle 48"/>
              <p:cNvSpPr/>
              <p:nvPr/>
            </p:nvSpPr>
            <p:spPr>
              <a:xfrm rot="5400000">
                <a:off x="2055876" y="3262884"/>
                <a:ext cx="274320" cy="33223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2359152" y="3200400"/>
              <a:ext cx="274320" cy="182880"/>
            </a:xfrm>
            <a:prstGeom prst="ellipse">
              <a:avLst/>
            </a:prstGeom>
            <a:gradFill flip="none" rotWithShape="1">
              <a:gsLst>
                <a:gs pos="63000">
                  <a:schemeClr val="bg1"/>
                </a:gs>
                <a:gs pos="11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r="10860" b="21154"/>
          <a:stretch/>
        </p:blipFill>
        <p:spPr>
          <a:xfrm>
            <a:off x="247650" y="967740"/>
            <a:ext cx="1733550" cy="9372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r="10732" b="16067"/>
          <a:stretch/>
        </p:blipFill>
        <p:spPr>
          <a:xfrm>
            <a:off x="304800" y="2027623"/>
            <a:ext cx="1504950" cy="86797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566045" y="2956560"/>
            <a:ext cx="914400" cy="914400"/>
          </a:xfrm>
          <a:prstGeom prst="ellipse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38685" y="2956560"/>
            <a:ext cx="914400" cy="914400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50365" y="2971800"/>
            <a:ext cx="914400" cy="914400"/>
          </a:xfrm>
          <a:prstGeom prst="ellipse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r="21237"/>
          <a:stretch/>
        </p:blipFill>
        <p:spPr>
          <a:xfrm>
            <a:off x="285749" y="3002318"/>
            <a:ext cx="1200151" cy="8533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0326" b="30686"/>
          <a:stretch/>
        </p:blipFill>
        <p:spPr>
          <a:xfrm>
            <a:off x="247649" y="3838584"/>
            <a:ext cx="1619251" cy="88581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r="16370" b="26242"/>
          <a:stretch/>
        </p:blipFill>
        <p:spPr>
          <a:xfrm>
            <a:off x="342900" y="4824139"/>
            <a:ext cx="1380374" cy="9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0" grpId="0" animBg="1"/>
      <p:bldP spid="25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62230"/>
            <a:ext cx="12192001" cy="6880860"/>
            <a:chOff x="0" y="-11430"/>
            <a:chExt cx="12192001" cy="688086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-11430"/>
              <a:ext cx="12192001" cy="6880860"/>
              <a:chOff x="-1" y="-14288"/>
              <a:chExt cx="12192001" cy="6880860"/>
            </a:xfrm>
          </p:grpSpPr>
          <p:sp>
            <p:nvSpPr>
              <p:cNvPr id="3" name="Rectangle 2"/>
              <p:cNvSpPr/>
              <p:nvPr userDrawn="1"/>
            </p:nvSpPr>
            <p:spPr>
              <a:xfrm>
                <a:off x="157161" y="157162"/>
                <a:ext cx="11832336" cy="6537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 userDrawn="1"/>
            </p:nvSpPr>
            <p:spPr>
              <a:xfrm rot="10800000">
                <a:off x="163563" y="163563"/>
                <a:ext cx="11864874" cy="6530874"/>
              </a:xfrm>
              <a:custGeom>
                <a:avLst/>
                <a:gdLst>
                  <a:gd name="connsiteX0" fmla="*/ 11291889 w 11864874"/>
                  <a:gd name="connsiteY0" fmla="*/ 6530874 h 6530874"/>
                  <a:gd name="connsiteX1" fmla="*/ 572986 w 11864874"/>
                  <a:gd name="connsiteY1" fmla="*/ 6530874 h 6530874"/>
                  <a:gd name="connsiteX2" fmla="*/ 0 w 11864874"/>
                  <a:gd name="connsiteY2" fmla="*/ 5957888 h 6530874"/>
                  <a:gd name="connsiteX3" fmla="*/ 0 w 11864874"/>
                  <a:gd name="connsiteY3" fmla="*/ 578702 h 6530874"/>
                  <a:gd name="connsiteX4" fmla="*/ 578702 w 11864874"/>
                  <a:gd name="connsiteY4" fmla="*/ 0 h 6530874"/>
                  <a:gd name="connsiteX5" fmla="*/ 11286172 w 11864874"/>
                  <a:gd name="connsiteY5" fmla="*/ 0 h 6530874"/>
                  <a:gd name="connsiteX6" fmla="*/ 11864874 w 11864874"/>
                  <a:gd name="connsiteY6" fmla="*/ 578702 h 6530874"/>
                  <a:gd name="connsiteX7" fmla="*/ 11864874 w 11864874"/>
                  <a:gd name="connsiteY7" fmla="*/ 5957889 h 6530874"/>
                  <a:gd name="connsiteX8" fmla="*/ 11291889 w 11864874"/>
                  <a:gd name="connsiteY8" fmla="*/ 6530874 h 653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64874" h="6530874">
                    <a:moveTo>
                      <a:pt x="11291889" y="6530874"/>
                    </a:moveTo>
                    <a:lnTo>
                      <a:pt x="572986" y="6530874"/>
                    </a:lnTo>
                    <a:lnTo>
                      <a:pt x="0" y="5957888"/>
                    </a:lnTo>
                    <a:lnTo>
                      <a:pt x="0" y="578702"/>
                    </a:lnTo>
                    <a:lnTo>
                      <a:pt x="578702" y="0"/>
                    </a:lnTo>
                    <a:lnTo>
                      <a:pt x="11286172" y="0"/>
                    </a:lnTo>
                    <a:lnTo>
                      <a:pt x="11864874" y="578702"/>
                    </a:lnTo>
                    <a:lnTo>
                      <a:pt x="11864874" y="5957889"/>
                    </a:lnTo>
                    <a:lnTo>
                      <a:pt x="11291889" y="6530874"/>
                    </a:lnTo>
                    <a:close/>
                  </a:path>
                </a:pathLst>
              </a:custGeom>
              <a:gradFill flip="none" rotWithShape="1">
                <a:gsLst>
                  <a:gs pos="99000">
                    <a:srgbClr val="7E7E7E">
                      <a:alpha val="10196"/>
                    </a:srgbClr>
                  </a:gs>
                  <a:gs pos="45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 userDrawn="1"/>
            </p:nvSpPr>
            <p:spPr>
              <a:xfrm rot="10800000">
                <a:off x="-1" y="-14288"/>
                <a:ext cx="914400" cy="914400"/>
              </a:xfrm>
              <a:custGeom>
                <a:avLst/>
                <a:gdLst>
                  <a:gd name="connsiteX0" fmla="*/ 914400 w 914400"/>
                  <a:gd name="connsiteY0" fmla="*/ 914400 h 914400"/>
                  <a:gd name="connsiteX1" fmla="*/ 0 w 914400"/>
                  <a:gd name="connsiteY1" fmla="*/ 914400 h 914400"/>
                  <a:gd name="connsiteX2" fmla="*/ 14288 w 914400"/>
                  <a:gd name="connsiteY2" fmla="*/ 900112 h 914400"/>
                  <a:gd name="connsiteX3" fmla="*/ 914399 w 914400"/>
                  <a:gd name="connsiteY3" fmla="*/ 900112 h 914400"/>
                  <a:gd name="connsiteX4" fmla="*/ 914399 w 914400"/>
                  <a:gd name="connsiteY4" fmla="*/ 1 h 914400"/>
                  <a:gd name="connsiteX5" fmla="*/ 914400 w 914400"/>
                  <a:gd name="connsiteY5" fmla="*/ 0 h 914400"/>
                  <a:gd name="connsiteX6" fmla="*/ 914400 w 914400"/>
                  <a:gd name="connsiteY6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0" h="914400">
                    <a:moveTo>
                      <a:pt x="914400" y="914400"/>
                    </a:moveTo>
                    <a:lnTo>
                      <a:pt x="0" y="914400"/>
                    </a:lnTo>
                    <a:lnTo>
                      <a:pt x="14288" y="900112"/>
                    </a:lnTo>
                    <a:lnTo>
                      <a:pt x="914399" y="900112"/>
                    </a:lnTo>
                    <a:lnTo>
                      <a:pt x="914399" y="1"/>
                    </a:lnTo>
                    <a:lnTo>
                      <a:pt x="914400" y="0"/>
                    </a:lnTo>
                    <a:lnTo>
                      <a:pt x="914400" y="9144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 userDrawn="1"/>
            </p:nvSpPr>
            <p:spPr>
              <a:xfrm rot="10800000">
                <a:off x="11277600" y="-14288"/>
                <a:ext cx="914400" cy="14288"/>
              </a:xfrm>
              <a:custGeom>
                <a:avLst/>
                <a:gdLst>
                  <a:gd name="connsiteX0" fmla="*/ 914400 w 914400"/>
                  <a:gd name="connsiteY0" fmla="*/ 14288 h 14288"/>
                  <a:gd name="connsiteX1" fmla="*/ 0 w 914400"/>
                  <a:gd name="connsiteY1" fmla="*/ 14288 h 14288"/>
                  <a:gd name="connsiteX2" fmla="*/ 0 w 914400"/>
                  <a:gd name="connsiteY2" fmla="*/ 0 h 14288"/>
                  <a:gd name="connsiteX3" fmla="*/ 900112 w 914400"/>
                  <a:gd name="connsiteY3" fmla="*/ 0 h 14288"/>
                  <a:gd name="connsiteX4" fmla="*/ 914400 w 914400"/>
                  <a:gd name="connsiteY4" fmla="*/ 14288 h 1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14288">
                    <a:moveTo>
                      <a:pt x="914400" y="14288"/>
                    </a:moveTo>
                    <a:lnTo>
                      <a:pt x="0" y="14288"/>
                    </a:lnTo>
                    <a:lnTo>
                      <a:pt x="0" y="0"/>
                    </a:lnTo>
                    <a:lnTo>
                      <a:pt x="900112" y="0"/>
                    </a:lnTo>
                    <a:lnTo>
                      <a:pt x="914400" y="1428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 userDrawn="1"/>
            </p:nvSpPr>
            <p:spPr>
              <a:xfrm rot="10800000">
                <a:off x="736549" y="0"/>
                <a:ext cx="10718903" cy="163563"/>
              </a:xfrm>
              <a:custGeom>
                <a:avLst/>
                <a:gdLst>
                  <a:gd name="connsiteX0" fmla="*/ 10555340 w 10718903"/>
                  <a:gd name="connsiteY0" fmla="*/ 163563 h 163563"/>
                  <a:gd name="connsiteX1" fmla="*/ 163563 w 10718903"/>
                  <a:gd name="connsiteY1" fmla="*/ 163563 h 163563"/>
                  <a:gd name="connsiteX2" fmla="*/ 0 w 10718903"/>
                  <a:gd name="connsiteY2" fmla="*/ 0 h 163563"/>
                  <a:gd name="connsiteX3" fmla="*/ 10718903 w 10718903"/>
                  <a:gd name="connsiteY3" fmla="*/ 0 h 163563"/>
                  <a:gd name="connsiteX4" fmla="*/ 10555340 w 10718903"/>
                  <a:gd name="connsiteY4" fmla="*/ 163563 h 16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8903" h="163563">
                    <a:moveTo>
                      <a:pt x="10555340" y="163563"/>
                    </a:moveTo>
                    <a:lnTo>
                      <a:pt x="163563" y="163563"/>
                    </a:lnTo>
                    <a:lnTo>
                      <a:pt x="0" y="0"/>
                    </a:lnTo>
                    <a:lnTo>
                      <a:pt x="10718903" y="0"/>
                    </a:lnTo>
                    <a:lnTo>
                      <a:pt x="10555340" y="16356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 userDrawn="1"/>
            </p:nvSpPr>
            <p:spPr>
              <a:xfrm rot="10800000">
                <a:off x="163563" y="163563"/>
                <a:ext cx="572985" cy="572985"/>
              </a:xfrm>
              <a:custGeom>
                <a:avLst/>
                <a:gdLst>
                  <a:gd name="connsiteX0" fmla="*/ 572985 w 572985"/>
                  <a:gd name="connsiteY0" fmla="*/ 572985 h 572985"/>
                  <a:gd name="connsiteX1" fmla="*/ 0 w 572985"/>
                  <a:gd name="connsiteY1" fmla="*/ 572985 h 572985"/>
                  <a:gd name="connsiteX2" fmla="*/ 572985 w 572985"/>
                  <a:gd name="connsiteY2" fmla="*/ 0 h 572985"/>
                  <a:gd name="connsiteX3" fmla="*/ 572985 w 572985"/>
                  <a:gd name="connsiteY3" fmla="*/ 572985 h 57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985" h="572985">
                    <a:moveTo>
                      <a:pt x="572985" y="572985"/>
                    </a:moveTo>
                    <a:lnTo>
                      <a:pt x="0" y="572985"/>
                    </a:lnTo>
                    <a:lnTo>
                      <a:pt x="572985" y="0"/>
                    </a:lnTo>
                    <a:lnTo>
                      <a:pt x="572985" y="57298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 userDrawn="1"/>
            </p:nvSpPr>
            <p:spPr>
              <a:xfrm rot="10800000">
                <a:off x="11455451" y="163563"/>
                <a:ext cx="572986" cy="572986"/>
              </a:xfrm>
              <a:custGeom>
                <a:avLst/>
                <a:gdLst>
                  <a:gd name="connsiteX0" fmla="*/ 572986 w 572986"/>
                  <a:gd name="connsiteY0" fmla="*/ 572986 h 572986"/>
                  <a:gd name="connsiteX1" fmla="*/ 0 w 572986"/>
                  <a:gd name="connsiteY1" fmla="*/ 572986 h 572986"/>
                  <a:gd name="connsiteX2" fmla="*/ 0 w 572986"/>
                  <a:gd name="connsiteY2" fmla="*/ 0 h 572986"/>
                  <a:gd name="connsiteX3" fmla="*/ 572986 w 572986"/>
                  <a:gd name="connsiteY3" fmla="*/ 572986 h 57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986" h="572986">
                    <a:moveTo>
                      <a:pt x="572986" y="572986"/>
                    </a:moveTo>
                    <a:lnTo>
                      <a:pt x="0" y="572986"/>
                    </a:lnTo>
                    <a:lnTo>
                      <a:pt x="0" y="0"/>
                    </a:lnTo>
                    <a:lnTo>
                      <a:pt x="572986" y="57298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 rot="10800000">
                <a:off x="0" y="736549"/>
                <a:ext cx="163563" cy="5379187"/>
              </a:xfrm>
              <a:custGeom>
                <a:avLst/>
                <a:gdLst>
                  <a:gd name="connsiteX0" fmla="*/ 0 w 163563"/>
                  <a:gd name="connsiteY0" fmla="*/ 5379187 h 5379187"/>
                  <a:gd name="connsiteX1" fmla="*/ 0 w 163563"/>
                  <a:gd name="connsiteY1" fmla="*/ 0 h 5379187"/>
                  <a:gd name="connsiteX2" fmla="*/ 163563 w 163563"/>
                  <a:gd name="connsiteY2" fmla="*/ 163563 h 5379187"/>
                  <a:gd name="connsiteX3" fmla="*/ 163563 w 163563"/>
                  <a:gd name="connsiteY3" fmla="*/ 5215624 h 5379187"/>
                  <a:gd name="connsiteX4" fmla="*/ 0 w 163563"/>
                  <a:gd name="connsiteY4" fmla="*/ 5379187 h 537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63" h="5379187">
                    <a:moveTo>
                      <a:pt x="0" y="5379187"/>
                    </a:moveTo>
                    <a:lnTo>
                      <a:pt x="0" y="0"/>
                    </a:lnTo>
                    <a:lnTo>
                      <a:pt x="163563" y="163563"/>
                    </a:lnTo>
                    <a:lnTo>
                      <a:pt x="163563" y="5215624"/>
                    </a:lnTo>
                    <a:lnTo>
                      <a:pt x="0" y="537918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rot="10800000">
                <a:off x="12028437" y="736549"/>
                <a:ext cx="163563" cy="5379186"/>
              </a:xfrm>
              <a:custGeom>
                <a:avLst/>
                <a:gdLst>
                  <a:gd name="connsiteX0" fmla="*/ 163563 w 163563"/>
                  <a:gd name="connsiteY0" fmla="*/ 5379186 h 5379186"/>
                  <a:gd name="connsiteX1" fmla="*/ 0 w 163563"/>
                  <a:gd name="connsiteY1" fmla="*/ 5215623 h 5379186"/>
                  <a:gd name="connsiteX2" fmla="*/ 0 w 163563"/>
                  <a:gd name="connsiteY2" fmla="*/ 163563 h 5379186"/>
                  <a:gd name="connsiteX3" fmla="*/ 163563 w 163563"/>
                  <a:gd name="connsiteY3" fmla="*/ 0 h 5379186"/>
                  <a:gd name="connsiteX4" fmla="*/ 163563 w 163563"/>
                  <a:gd name="connsiteY4" fmla="*/ 5379186 h 537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63" h="5379186">
                    <a:moveTo>
                      <a:pt x="163563" y="5379186"/>
                    </a:moveTo>
                    <a:lnTo>
                      <a:pt x="0" y="5215623"/>
                    </a:lnTo>
                    <a:lnTo>
                      <a:pt x="0" y="163563"/>
                    </a:lnTo>
                    <a:lnTo>
                      <a:pt x="163563" y="0"/>
                    </a:lnTo>
                    <a:lnTo>
                      <a:pt x="163563" y="537918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 rot="10800000">
                <a:off x="163563" y="6115735"/>
                <a:ext cx="578702" cy="578702"/>
              </a:xfrm>
              <a:custGeom>
                <a:avLst/>
                <a:gdLst>
                  <a:gd name="connsiteX0" fmla="*/ 578702 w 578702"/>
                  <a:gd name="connsiteY0" fmla="*/ 578702 h 578702"/>
                  <a:gd name="connsiteX1" fmla="*/ 0 w 578702"/>
                  <a:gd name="connsiteY1" fmla="*/ 0 h 578702"/>
                  <a:gd name="connsiteX2" fmla="*/ 578702 w 578702"/>
                  <a:gd name="connsiteY2" fmla="*/ 0 h 578702"/>
                  <a:gd name="connsiteX3" fmla="*/ 578702 w 578702"/>
                  <a:gd name="connsiteY3" fmla="*/ 578702 h 57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702" h="578702">
                    <a:moveTo>
                      <a:pt x="578702" y="578702"/>
                    </a:moveTo>
                    <a:lnTo>
                      <a:pt x="0" y="0"/>
                    </a:lnTo>
                    <a:lnTo>
                      <a:pt x="578702" y="0"/>
                    </a:lnTo>
                    <a:lnTo>
                      <a:pt x="578702" y="57870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 rot="10800000">
                <a:off x="11449735" y="6115735"/>
                <a:ext cx="578702" cy="578702"/>
              </a:xfrm>
              <a:custGeom>
                <a:avLst/>
                <a:gdLst>
                  <a:gd name="connsiteX0" fmla="*/ 0 w 578702"/>
                  <a:gd name="connsiteY0" fmla="*/ 578702 h 578702"/>
                  <a:gd name="connsiteX1" fmla="*/ 0 w 578702"/>
                  <a:gd name="connsiteY1" fmla="*/ 0 h 578702"/>
                  <a:gd name="connsiteX2" fmla="*/ 578702 w 578702"/>
                  <a:gd name="connsiteY2" fmla="*/ 0 h 578702"/>
                  <a:gd name="connsiteX3" fmla="*/ 0 w 578702"/>
                  <a:gd name="connsiteY3" fmla="*/ 578702 h 57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702" h="578702">
                    <a:moveTo>
                      <a:pt x="0" y="578702"/>
                    </a:moveTo>
                    <a:lnTo>
                      <a:pt x="0" y="0"/>
                    </a:lnTo>
                    <a:lnTo>
                      <a:pt x="578702" y="0"/>
                    </a:lnTo>
                    <a:lnTo>
                      <a:pt x="0" y="57870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 rot="10800000">
                <a:off x="742265" y="6694437"/>
                <a:ext cx="10707470" cy="163563"/>
              </a:xfrm>
              <a:custGeom>
                <a:avLst/>
                <a:gdLst>
                  <a:gd name="connsiteX0" fmla="*/ 10707470 w 10707470"/>
                  <a:gd name="connsiteY0" fmla="*/ 163563 h 163563"/>
                  <a:gd name="connsiteX1" fmla="*/ 0 w 10707470"/>
                  <a:gd name="connsiteY1" fmla="*/ 163563 h 163563"/>
                  <a:gd name="connsiteX2" fmla="*/ 163563 w 10707470"/>
                  <a:gd name="connsiteY2" fmla="*/ 0 h 163563"/>
                  <a:gd name="connsiteX3" fmla="*/ 10543907 w 10707470"/>
                  <a:gd name="connsiteY3" fmla="*/ 0 h 163563"/>
                  <a:gd name="connsiteX4" fmla="*/ 10707470 w 10707470"/>
                  <a:gd name="connsiteY4" fmla="*/ 163563 h 16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07470" h="163563">
                    <a:moveTo>
                      <a:pt x="10707470" y="163563"/>
                    </a:moveTo>
                    <a:lnTo>
                      <a:pt x="0" y="163563"/>
                    </a:lnTo>
                    <a:lnTo>
                      <a:pt x="163563" y="0"/>
                    </a:lnTo>
                    <a:lnTo>
                      <a:pt x="10543907" y="0"/>
                    </a:lnTo>
                    <a:lnTo>
                      <a:pt x="10707470" y="16356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 rot="10800000">
                <a:off x="0" y="6858000"/>
                <a:ext cx="914400" cy="8572"/>
              </a:xfrm>
              <a:custGeom>
                <a:avLst/>
                <a:gdLst>
                  <a:gd name="connsiteX0" fmla="*/ 914400 w 914400"/>
                  <a:gd name="connsiteY0" fmla="*/ 8572 h 8572"/>
                  <a:gd name="connsiteX1" fmla="*/ 8572 w 914400"/>
                  <a:gd name="connsiteY1" fmla="*/ 8572 h 8572"/>
                  <a:gd name="connsiteX2" fmla="*/ 0 w 914400"/>
                  <a:gd name="connsiteY2" fmla="*/ 0 h 8572"/>
                  <a:gd name="connsiteX3" fmla="*/ 914400 w 914400"/>
                  <a:gd name="connsiteY3" fmla="*/ 0 h 8572"/>
                  <a:gd name="connsiteX4" fmla="*/ 914400 w 914400"/>
                  <a:gd name="connsiteY4" fmla="*/ 857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572">
                    <a:moveTo>
                      <a:pt x="914400" y="8572"/>
                    </a:moveTo>
                    <a:lnTo>
                      <a:pt x="8572" y="8572"/>
                    </a:lnTo>
                    <a:lnTo>
                      <a:pt x="0" y="0"/>
                    </a:lnTo>
                    <a:lnTo>
                      <a:pt x="914400" y="0"/>
                    </a:lnTo>
                    <a:lnTo>
                      <a:pt x="914400" y="857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 userDrawn="1"/>
            </p:nvSpPr>
            <p:spPr>
              <a:xfrm rot="10800000">
                <a:off x="11277600" y="6858000"/>
                <a:ext cx="914400" cy="8572"/>
              </a:xfrm>
              <a:custGeom>
                <a:avLst/>
                <a:gdLst>
                  <a:gd name="connsiteX0" fmla="*/ 905828 w 914400"/>
                  <a:gd name="connsiteY0" fmla="*/ 8572 h 8572"/>
                  <a:gd name="connsiteX1" fmla="*/ 0 w 914400"/>
                  <a:gd name="connsiteY1" fmla="*/ 8572 h 8572"/>
                  <a:gd name="connsiteX2" fmla="*/ 0 w 914400"/>
                  <a:gd name="connsiteY2" fmla="*/ 0 h 8572"/>
                  <a:gd name="connsiteX3" fmla="*/ 914400 w 914400"/>
                  <a:gd name="connsiteY3" fmla="*/ 0 h 8572"/>
                  <a:gd name="connsiteX4" fmla="*/ 905828 w 914400"/>
                  <a:gd name="connsiteY4" fmla="*/ 857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572">
                    <a:moveTo>
                      <a:pt x="905828" y="8572"/>
                    </a:moveTo>
                    <a:lnTo>
                      <a:pt x="0" y="8572"/>
                    </a:lnTo>
                    <a:lnTo>
                      <a:pt x="0" y="0"/>
                    </a:lnTo>
                    <a:lnTo>
                      <a:pt x="914400" y="0"/>
                    </a:lnTo>
                    <a:lnTo>
                      <a:pt x="905828" y="857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 rot="5400000">
              <a:off x="3592230" y="-1659080"/>
              <a:ext cx="6452294" cy="10176161"/>
            </a:xfrm>
            <a:custGeom>
              <a:avLst/>
              <a:gdLst>
                <a:gd name="connsiteX0" fmla="*/ 0 w 6452294"/>
                <a:gd name="connsiteY0" fmla="*/ 8042287 h 10176161"/>
                <a:gd name="connsiteX1" fmla="*/ 0 w 6452294"/>
                <a:gd name="connsiteY1" fmla="*/ 435145 h 10176161"/>
                <a:gd name="connsiteX2" fmla="*/ 435143 w 6452294"/>
                <a:gd name="connsiteY2" fmla="*/ 0 h 10176161"/>
                <a:gd name="connsiteX3" fmla="*/ 6017151 w 6452294"/>
                <a:gd name="connsiteY3" fmla="*/ 0 h 10176161"/>
                <a:gd name="connsiteX4" fmla="*/ 6452294 w 6452294"/>
                <a:gd name="connsiteY4" fmla="*/ 435145 h 10176161"/>
                <a:gd name="connsiteX5" fmla="*/ 6452294 w 6452294"/>
                <a:gd name="connsiteY5" fmla="*/ 8584803 h 10176161"/>
                <a:gd name="connsiteX6" fmla="*/ 3695980 w 6452294"/>
                <a:gd name="connsiteY6" fmla="*/ 10176161 h 1017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2294" h="10176161">
                  <a:moveTo>
                    <a:pt x="0" y="8042287"/>
                  </a:moveTo>
                  <a:lnTo>
                    <a:pt x="0" y="435145"/>
                  </a:lnTo>
                  <a:lnTo>
                    <a:pt x="435143" y="0"/>
                  </a:lnTo>
                  <a:lnTo>
                    <a:pt x="6017151" y="0"/>
                  </a:lnTo>
                  <a:lnTo>
                    <a:pt x="6452294" y="435145"/>
                  </a:lnTo>
                  <a:lnTo>
                    <a:pt x="6452294" y="8584803"/>
                  </a:lnTo>
                  <a:lnTo>
                    <a:pt x="3695980" y="10176161"/>
                  </a:lnTo>
                  <a:close/>
                </a:path>
              </a:pathLst>
            </a:custGeom>
            <a:solidFill>
              <a:srgbClr val="000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-87669" y="1965960"/>
              <a:ext cx="6452294" cy="2926080"/>
            </a:xfrm>
            <a:custGeom>
              <a:avLst/>
              <a:gdLst>
                <a:gd name="connsiteX0" fmla="*/ 0 w 6452294"/>
                <a:gd name="connsiteY0" fmla="*/ 731631 h 2865505"/>
                <a:gd name="connsiteX1" fmla="*/ 0 w 6452294"/>
                <a:gd name="connsiteY1" fmla="*/ 0 h 2865505"/>
                <a:gd name="connsiteX2" fmla="*/ 3695980 w 6452294"/>
                <a:gd name="connsiteY2" fmla="*/ 2133874 h 2865505"/>
                <a:gd name="connsiteX3" fmla="*/ 6452294 w 6452294"/>
                <a:gd name="connsiteY3" fmla="*/ 542516 h 2865505"/>
                <a:gd name="connsiteX4" fmla="*/ 6452294 w 6452294"/>
                <a:gd name="connsiteY4" fmla="*/ 1274147 h 2865505"/>
                <a:gd name="connsiteX5" fmla="*/ 3695980 w 6452294"/>
                <a:gd name="connsiteY5" fmla="*/ 2865505 h 286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2294" h="2865505">
                  <a:moveTo>
                    <a:pt x="0" y="731631"/>
                  </a:moveTo>
                  <a:lnTo>
                    <a:pt x="0" y="0"/>
                  </a:lnTo>
                  <a:lnTo>
                    <a:pt x="3695980" y="2133874"/>
                  </a:lnTo>
                  <a:lnTo>
                    <a:pt x="6452294" y="542516"/>
                  </a:lnTo>
                  <a:lnTo>
                    <a:pt x="6452294" y="1274147"/>
                  </a:lnTo>
                  <a:lnTo>
                    <a:pt x="3695980" y="2865505"/>
                  </a:lnTo>
                  <a:close/>
                </a:path>
              </a:pathLst>
            </a:custGeom>
            <a:solidFill>
              <a:srgbClr val="000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76043" y="2171300"/>
              <a:ext cx="3099271" cy="3657600"/>
            </a:xfrm>
            <a:custGeom>
              <a:avLst/>
              <a:gdLst>
                <a:gd name="connsiteX0" fmla="*/ 1270471 w 3099271"/>
                <a:gd name="connsiteY0" fmla="*/ 0 h 3657600"/>
                <a:gd name="connsiteX1" fmla="*/ 3099271 w 3099271"/>
                <a:gd name="connsiteY1" fmla="*/ 1828800 h 3657600"/>
                <a:gd name="connsiteX2" fmla="*/ 1270471 w 3099271"/>
                <a:gd name="connsiteY2" fmla="*/ 3657600 h 3657600"/>
                <a:gd name="connsiteX3" fmla="*/ 107185 w 3099271"/>
                <a:gd name="connsiteY3" fmla="*/ 3239991 h 3657600"/>
                <a:gd name="connsiteX4" fmla="*/ 0 w 3099271"/>
                <a:gd name="connsiteY4" fmla="*/ 3142575 h 3657600"/>
                <a:gd name="connsiteX5" fmla="*/ 0 w 3099271"/>
                <a:gd name="connsiteY5" fmla="*/ 515025 h 3657600"/>
                <a:gd name="connsiteX6" fmla="*/ 107185 w 3099271"/>
                <a:gd name="connsiteY6" fmla="*/ 417609 h 3657600"/>
                <a:gd name="connsiteX7" fmla="*/ 1270471 w 3099271"/>
                <a:gd name="connsiteY7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9271" h="3657600">
                  <a:moveTo>
                    <a:pt x="1270471" y="0"/>
                  </a:moveTo>
                  <a:cubicBezTo>
                    <a:pt x="2280489" y="0"/>
                    <a:pt x="3099271" y="818782"/>
                    <a:pt x="3099271" y="1828800"/>
                  </a:cubicBezTo>
                  <a:cubicBezTo>
                    <a:pt x="3099271" y="2838818"/>
                    <a:pt x="2280489" y="3657600"/>
                    <a:pt x="1270471" y="3657600"/>
                  </a:cubicBezTo>
                  <a:cubicBezTo>
                    <a:pt x="828588" y="3657600"/>
                    <a:pt x="423309" y="3500880"/>
                    <a:pt x="107185" y="3239991"/>
                  </a:cubicBezTo>
                  <a:lnTo>
                    <a:pt x="0" y="3142575"/>
                  </a:lnTo>
                  <a:lnTo>
                    <a:pt x="0" y="515025"/>
                  </a:lnTo>
                  <a:lnTo>
                    <a:pt x="107185" y="417609"/>
                  </a:lnTo>
                  <a:cubicBezTo>
                    <a:pt x="423309" y="156720"/>
                    <a:pt x="828588" y="0"/>
                    <a:pt x="1270471" y="0"/>
                  </a:cubicBezTo>
                  <a:close/>
                </a:path>
              </a:pathLst>
            </a:custGeom>
            <a:gradFill>
              <a:gsLst>
                <a:gs pos="38000">
                  <a:schemeClr val="bg1"/>
                </a:gs>
                <a:gs pos="99383">
                  <a:srgbClr val="00007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76043" y="2628500"/>
              <a:ext cx="2642071" cy="2743200"/>
            </a:xfrm>
            <a:custGeom>
              <a:avLst/>
              <a:gdLst>
                <a:gd name="connsiteX0" fmla="*/ 1270471 w 2642071"/>
                <a:gd name="connsiteY0" fmla="*/ 0 h 2743200"/>
                <a:gd name="connsiteX1" fmla="*/ 2642071 w 2642071"/>
                <a:gd name="connsiteY1" fmla="*/ 1371600 h 2743200"/>
                <a:gd name="connsiteX2" fmla="*/ 1270471 w 2642071"/>
                <a:gd name="connsiteY2" fmla="*/ 2743200 h 2743200"/>
                <a:gd name="connsiteX3" fmla="*/ 6658 w 2642071"/>
                <a:gd name="connsiteY3" fmla="*/ 1905489 h 2743200"/>
                <a:gd name="connsiteX4" fmla="*/ 0 w 2642071"/>
                <a:gd name="connsiteY4" fmla="*/ 1887298 h 2743200"/>
                <a:gd name="connsiteX5" fmla="*/ 0 w 2642071"/>
                <a:gd name="connsiteY5" fmla="*/ 855903 h 2743200"/>
                <a:gd name="connsiteX6" fmla="*/ 6658 w 2642071"/>
                <a:gd name="connsiteY6" fmla="*/ 837712 h 2743200"/>
                <a:gd name="connsiteX7" fmla="*/ 1270471 w 2642071"/>
                <a:gd name="connsiteY7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2071" h="2743200">
                  <a:moveTo>
                    <a:pt x="1270471" y="0"/>
                  </a:moveTo>
                  <a:cubicBezTo>
                    <a:pt x="2027985" y="0"/>
                    <a:pt x="2642071" y="614086"/>
                    <a:pt x="2642071" y="1371600"/>
                  </a:cubicBezTo>
                  <a:cubicBezTo>
                    <a:pt x="2642071" y="2129114"/>
                    <a:pt x="2027985" y="2743200"/>
                    <a:pt x="1270471" y="2743200"/>
                  </a:cubicBezTo>
                  <a:cubicBezTo>
                    <a:pt x="702336" y="2743200"/>
                    <a:pt x="214878" y="2397777"/>
                    <a:pt x="6658" y="1905489"/>
                  </a:cubicBezTo>
                  <a:lnTo>
                    <a:pt x="0" y="1887298"/>
                  </a:lnTo>
                  <a:lnTo>
                    <a:pt x="0" y="855903"/>
                  </a:lnTo>
                  <a:lnTo>
                    <a:pt x="6658" y="837712"/>
                  </a:lnTo>
                  <a:cubicBezTo>
                    <a:pt x="214878" y="345424"/>
                    <a:pt x="702336" y="0"/>
                    <a:pt x="1270471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9" y="2626069"/>
            <a:ext cx="2334768" cy="27249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58" y="706462"/>
            <a:ext cx="4748784" cy="93878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870958" y="242570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বেজায়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6006890" y="2521160"/>
            <a:ext cx="419100" cy="418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870958" y="325755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বিস্বাদ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6006890" y="3353010"/>
            <a:ext cx="419100" cy="418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087108" y="2425700"/>
            <a:ext cx="326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 / অনেক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5400000" flipH="1">
            <a:off x="6622840" y="2521159"/>
            <a:ext cx="419100" cy="418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7107" y="3257550"/>
            <a:ext cx="40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 হীন / কোনো স্বাদ নেই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5400000" flipH="1">
            <a:off x="6622840" y="3353009"/>
            <a:ext cx="419100" cy="418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870958" y="412115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রাঁধা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6006890" y="4216610"/>
            <a:ext cx="419100" cy="418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087107" y="4121150"/>
            <a:ext cx="40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 rot="5400000" flipH="1">
            <a:off x="6622840" y="4216609"/>
            <a:ext cx="419100" cy="418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88818" y="4972050"/>
            <a:ext cx="137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রওয়ানা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 rot="16200000">
            <a:off x="6006890" y="5067510"/>
            <a:ext cx="419100" cy="418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087107" y="4972050"/>
            <a:ext cx="40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দিকে যাত্রা শুরু করা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Isosceles Triangle 66"/>
          <p:cNvSpPr/>
          <p:nvPr/>
        </p:nvSpPr>
        <p:spPr>
          <a:xfrm rot="5400000" flipH="1">
            <a:off x="6622840" y="5067509"/>
            <a:ext cx="419100" cy="418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flipV="1">
            <a:off x="6343650" y="1468172"/>
            <a:ext cx="365760" cy="402336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42798" y="160283"/>
            <a:ext cx="94593" cy="2926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9" y="3009260"/>
            <a:ext cx="914479" cy="96934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376198" y="160283"/>
            <a:ext cx="94593" cy="137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2" y="1526914"/>
            <a:ext cx="914479" cy="969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37688"/>
            <a:ext cx="8168640" cy="138988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492417" y="1770702"/>
            <a:ext cx="7955280" cy="1097280"/>
            <a:chOff x="3626933" y="1897311"/>
            <a:chExt cx="7955280" cy="1097280"/>
          </a:xfrm>
        </p:grpSpPr>
        <p:sp>
          <p:nvSpPr>
            <p:cNvPr id="22" name="Rounded Rectangle 21"/>
            <p:cNvSpPr/>
            <p:nvPr/>
          </p:nvSpPr>
          <p:spPr>
            <a:xfrm>
              <a:off x="3626933" y="1897311"/>
              <a:ext cx="7955280" cy="109728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764093" y="1988751"/>
              <a:ext cx="768096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00F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 ভোরে রাঁধা শুরু করেন।</a:t>
              </a:r>
              <a:endParaRPr lang="en-US" sz="3600" dirty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04813" y="1770702"/>
            <a:ext cx="1463040" cy="1097280"/>
            <a:chOff x="3937584" y="2136458"/>
            <a:chExt cx="1188720" cy="1188720"/>
          </a:xfrm>
        </p:grpSpPr>
        <p:sp>
          <p:nvSpPr>
            <p:cNvPr id="34" name="Oval 33"/>
            <p:cNvSpPr/>
            <p:nvPr/>
          </p:nvSpPr>
          <p:spPr>
            <a:xfrm>
              <a:off x="3937584" y="213645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074744" y="2273618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রাঁধা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92417" y="2922158"/>
            <a:ext cx="7955280" cy="1097280"/>
            <a:chOff x="3626933" y="1897311"/>
            <a:chExt cx="7955280" cy="1097280"/>
          </a:xfrm>
        </p:grpSpPr>
        <p:sp>
          <p:nvSpPr>
            <p:cNvPr id="39" name="Rounded Rectangle 38"/>
            <p:cNvSpPr/>
            <p:nvPr/>
          </p:nvSpPr>
          <p:spPr>
            <a:xfrm>
              <a:off x="3626933" y="1897311"/>
              <a:ext cx="7955280" cy="109728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764093" y="1988751"/>
              <a:ext cx="768096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00F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 বেজায় আনন্দ হলো।</a:t>
              </a:r>
              <a:endParaRPr lang="en-US" sz="3600" dirty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30493" y="2922158"/>
            <a:ext cx="2011680" cy="1097280"/>
            <a:chOff x="3937584" y="2136458"/>
            <a:chExt cx="1188720" cy="1188720"/>
          </a:xfrm>
        </p:grpSpPr>
        <p:sp>
          <p:nvSpPr>
            <p:cNvPr id="31" name="Oval 30"/>
            <p:cNvSpPr/>
            <p:nvPr/>
          </p:nvSpPr>
          <p:spPr>
            <a:xfrm>
              <a:off x="3937584" y="213645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74744" y="2273618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বেজায়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92417" y="4073623"/>
            <a:ext cx="7955280" cy="1097280"/>
            <a:chOff x="3626933" y="1897311"/>
            <a:chExt cx="7955280" cy="1097280"/>
          </a:xfrm>
        </p:grpSpPr>
        <p:sp>
          <p:nvSpPr>
            <p:cNvPr id="42" name="Rounded Rectangle 41"/>
            <p:cNvSpPr/>
            <p:nvPr/>
          </p:nvSpPr>
          <p:spPr>
            <a:xfrm>
              <a:off x="3626933" y="1897311"/>
              <a:ext cx="7955280" cy="109728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764093" y="1988751"/>
              <a:ext cx="768096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00F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 খাবারই বিস্বাদ লাগছে।</a:t>
              </a:r>
              <a:endParaRPr lang="en-US" sz="3600" dirty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30493" y="4073623"/>
            <a:ext cx="2011680" cy="1097280"/>
            <a:chOff x="3937584" y="2136458"/>
            <a:chExt cx="1188720" cy="1188720"/>
          </a:xfrm>
        </p:grpSpPr>
        <p:sp>
          <p:nvSpPr>
            <p:cNvPr id="28" name="Oval 27"/>
            <p:cNvSpPr/>
            <p:nvPr/>
          </p:nvSpPr>
          <p:spPr>
            <a:xfrm>
              <a:off x="3937584" y="213645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074744" y="2273618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বিস্বাদ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492417" y="5225090"/>
            <a:ext cx="7955280" cy="1097280"/>
            <a:chOff x="3626933" y="1897311"/>
            <a:chExt cx="7955280" cy="1097280"/>
          </a:xfrm>
        </p:grpSpPr>
        <p:sp>
          <p:nvSpPr>
            <p:cNvPr id="45" name="Rounded Rectangle 44"/>
            <p:cNvSpPr/>
            <p:nvPr/>
          </p:nvSpPr>
          <p:spPr>
            <a:xfrm>
              <a:off x="3626933" y="1897311"/>
              <a:ext cx="7955280" cy="109728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764093" y="1988751"/>
              <a:ext cx="768096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00F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মামা বাড়ি রওয়ানা হবো।</a:t>
              </a:r>
              <a:endParaRPr lang="en-US" sz="3600" dirty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47613" y="5225090"/>
            <a:ext cx="2377440" cy="1097280"/>
            <a:chOff x="3937584" y="2136458"/>
            <a:chExt cx="1188720" cy="1188720"/>
          </a:xfrm>
        </p:grpSpPr>
        <p:sp>
          <p:nvSpPr>
            <p:cNvPr id="26" name="Oval 25"/>
            <p:cNvSpPr/>
            <p:nvPr/>
          </p:nvSpPr>
          <p:spPr>
            <a:xfrm>
              <a:off x="3937584" y="2136458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74744" y="2273618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রওয়ানা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7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6267" y="632219"/>
            <a:ext cx="964031" cy="1126745"/>
          </a:xfrm>
          <a:custGeom>
            <a:avLst/>
            <a:gdLst>
              <a:gd name="connsiteX0" fmla="*/ 0 w 2966787"/>
              <a:gd name="connsiteY0" fmla="*/ 204434 h 3432310"/>
              <a:gd name="connsiteX1" fmla="*/ 2896058 w 2966787"/>
              <a:gd name="connsiteY1" fmla="*/ 2225443 h 3432310"/>
              <a:gd name="connsiteX2" fmla="*/ 2966787 w 2966787"/>
              <a:gd name="connsiteY2" fmla="*/ 2124089 h 3432310"/>
              <a:gd name="connsiteX3" fmla="*/ 2966787 w 2966787"/>
              <a:gd name="connsiteY3" fmla="*/ 3432310 h 3432310"/>
              <a:gd name="connsiteX4" fmla="*/ 0 w 2966787"/>
              <a:gd name="connsiteY4" fmla="*/ 3432310 h 3432310"/>
              <a:gd name="connsiteX5" fmla="*/ 2269083 w 2966787"/>
              <a:gd name="connsiteY5" fmla="*/ 0 h 3432310"/>
              <a:gd name="connsiteX6" fmla="*/ 2966787 w 2966787"/>
              <a:gd name="connsiteY6" fmla="*/ 0 h 3432310"/>
              <a:gd name="connsiteX7" fmla="*/ 2966787 w 2966787"/>
              <a:gd name="connsiteY7" fmla="*/ 486892 h 3432310"/>
              <a:gd name="connsiteX8" fmla="*/ 0 w 2966787"/>
              <a:gd name="connsiteY8" fmla="*/ 0 h 3432310"/>
              <a:gd name="connsiteX9" fmla="*/ 46593 w 2966787"/>
              <a:gd name="connsiteY9" fmla="*/ 0 h 3432310"/>
              <a:gd name="connsiteX10" fmla="*/ 0 w 2966787"/>
              <a:gd name="connsiteY10" fmla="*/ 66766 h 343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787" h="3432310">
                <a:moveTo>
                  <a:pt x="0" y="204434"/>
                </a:moveTo>
                <a:lnTo>
                  <a:pt x="2896058" y="2225443"/>
                </a:lnTo>
                <a:lnTo>
                  <a:pt x="2966787" y="2124089"/>
                </a:lnTo>
                <a:lnTo>
                  <a:pt x="2966787" y="3432310"/>
                </a:lnTo>
                <a:lnTo>
                  <a:pt x="0" y="3432310"/>
                </a:lnTo>
                <a:close/>
                <a:moveTo>
                  <a:pt x="2269083" y="0"/>
                </a:moveTo>
                <a:lnTo>
                  <a:pt x="2966787" y="0"/>
                </a:lnTo>
                <a:lnTo>
                  <a:pt x="2966787" y="486892"/>
                </a:lnTo>
                <a:close/>
                <a:moveTo>
                  <a:pt x="0" y="0"/>
                </a:moveTo>
                <a:lnTo>
                  <a:pt x="46593" y="0"/>
                </a:lnTo>
                <a:lnTo>
                  <a:pt x="0" y="66766"/>
                </a:lnTo>
                <a:close/>
              </a:path>
            </a:pathLst>
          </a:custGeom>
        </p:spPr>
      </p:pic>
      <p:sp>
        <p:nvSpPr>
          <p:cNvPr id="59" name="Freeform 58"/>
          <p:cNvSpPr/>
          <p:nvPr/>
        </p:nvSpPr>
        <p:spPr>
          <a:xfrm>
            <a:off x="10737425" y="718159"/>
            <a:ext cx="237701" cy="24014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reeform 59"/>
          <p:cNvSpPr/>
          <p:nvPr/>
        </p:nvSpPr>
        <p:spPr>
          <a:xfrm>
            <a:off x="10923895" y="850676"/>
            <a:ext cx="218576" cy="229656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3333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Freeform 60"/>
          <p:cNvSpPr/>
          <p:nvPr/>
        </p:nvSpPr>
        <p:spPr>
          <a:xfrm>
            <a:off x="11065626" y="1003897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Freeform 61"/>
          <p:cNvSpPr/>
          <p:nvPr/>
        </p:nvSpPr>
        <p:spPr>
          <a:xfrm>
            <a:off x="11260421" y="1151716"/>
            <a:ext cx="118850" cy="12007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Freeform 62"/>
          <p:cNvSpPr/>
          <p:nvPr/>
        </p:nvSpPr>
        <p:spPr>
          <a:xfrm>
            <a:off x="10879841" y="592497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Freeform 63"/>
          <p:cNvSpPr/>
          <p:nvPr/>
        </p:nvSpPr>
        <p:spPr>
          <a:xfrm>
            <a:off x="11057055" y="718159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Freeform 64"/>
          <p:cNvSpPr/>
          <p:nvPr/>
        </p:nvSpPr>
        <p:spPr>
          <a:xfrm>
            <a:off x="11161596" y="83822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696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Freeform 65"/>
          <p:cNvSpPr/>
          <p:nvPr/>
        </p:nvSpPr>
        <p:spPr>
          <a:xfrm>
            <a:off x="11296407" y="999503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Freeform 66"/>
          <p:cNvSpPr/>
          <p:nvPr/>
        </p:nvSpPr>
        <p:spPr>
          <a:xfrm>
            <a:off x="11070582" y="561501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99003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Freeform 67"/>
          <p:cNvSpPr/>
          <p:nvPr/>
        </p:nvSpPr>
        <p:spPr>
          <a:xfrm>
            <a:off x="11210521" y="64749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333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Freeform 68"/>
          <p:cNvSpPr/>
          <p:nvPr/>
        </p:nvSpPr>
        <p:spPr>
          <a:xfrm>
            <a:off x="11345928" y="821809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Arc 69"/>
          <p:cNvSpPr/>
          <p:nvPr/>
        </p:nvSpPr>
        <p:spPr>
          <a:xfrm rot="16200000">
            <a:off x="10313951" y="503034"/>
            <a:ext cx="1500878" cy="1502203"/>
          </a:xfrm>
          <a:prstGeom prst="arc">
            <a:avLst>
              <a:gd name="adj1" fmla="val 13773648"/>
              <a:gd name="adj2" fmla="val 7883071"/>
            </a:avLst>
          </a:prstGeom>
          <a:noFill/>
          <a:ln w="76200">
            <a:gradFill flip="none" rotWithShape="1">
              <a:gsLst>
                <a:gs pos="0">
                  <a:srgbClr val="FF0000"/>
                </a:gs>
                <a:gs pos="21000">
                  <a:srgbClr val="FFC000"/>
                </a:gs>
                <a:gs pos="43000">
                  <a:srgbClr val="008000"/>
                </a:gs>
                <a:gs pos="64000">
                  <a:srgbClr val="00B0F0"/>
                </a:gs>
                <a:gs pos="83000">
                  <a:srgbClr val="0033CC"/>
                </a:gs>
                <a:gs pos="100000">
                  <a:srgbClr val="7030A0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11" y="623135"/>
            <a:ext cx="4351579" cy="9868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9679" y="782538"/>
            <a:ext cx="860546" cy="5327483"/>
            <a:chOff x="199679" y="782538"/>
            <a:chExt cx="860546" cy="5327483"/>
          </a:xfrm>
        </p:grpSpPr>
        <p:sp>
          <p:nvSpPr>
            <p:cNvPr id="18" name="Rectangle 17"/>
            <p:cNvSpPr/>
            <p:nvPr/>
          </p:nvSpPr>
          <p:spPr>
            <a:xfrm>
              <a:off x="938781" y="782538"/>
              <a:ext cx="121444" cy="5327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4939" y="1403121"/>
              <a:ext cx="748401" cy="83164"/>
            </a:xfrm>
            <a:prstGeom prst="rect">
              <a:avLst/>
            </a:prstGeom>
            <a:no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0693" y="782538"/>
              <a:ext cx="520261" cy="621761"/>
              <a:chOff x="3373821" y="1127173"/>
              <a:chExt cx="520261" cy="62176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542511" y="1127173"/>
                <a:ext cx="182880" cy="224918"/>
                <a:chOff x="3542511" y="1127173"/>
                <a:chExt cx="182880" cy="224918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3542511" y="1127173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568783" y="1169211"/>
                  <a:ext cx="146304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Freeform 41"/>
              <p:cNvSpPr/>
              <p:nvPr/>
            </p:nvSpPr>
            <p:spPr>
              <a:xfrm>
                <a:off x="3373821" y="1255865"/>
                <a:ext cx="520261" cy="493069"/>
              </a:xfrm>
              <a:custGeom>
                <a:avLst/>
                <a:gdLst>
                  <a:gd name="connsiteX0" fmla="*/ 457200 w 914400"/>
                  <a:gd name="connsiteY0" fmla="*/ 0 h 867111"/>
                  <a:gd name="connsiteX1" fmla="*/ 914400 w 914400"/>
                  <a:gd name="connsiteY1" fmla="*/ 457200 h 867111"/>
                  <a:gd name="connsiteX2" fmla="*/ 712825 w 914400"/>
                  <a:gd name="connsiteY2" fmla="*/ 836318 h 867111"/>
                  <a:gd name="connsiteX3" fmla="*/ 656092 w 914400"/>
                  <a:gd name="connsiteY3" fmla="*/ 867111 h 867111"/>
                  <a:gd name="connsiteX4" fmla="*/ 258308 w 914400"/>
                  <a:gd name="connsiteY4" fmla="*/ 867111 h 867111"/>
                  <a:gd name="connsiteX5" fmla="*/ 201575 w 914400"/>
                  <a:gd name="connsiteY5" fmla="*/ 836318 h 867111"/>
                  <a:gd name="connsiteX6" fmla="*/ 0 w 914400"/>
                  <a:gd name="connsiteY6" fmla="*/ 457200 h 867111"/>
                  <a:gd name="connsiteX7" fmla="*/ 457200 w 914400"/>
                  <a:gd name="connsiteY7" fmla="*/ 0 h 86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400" h="867111">
                    <a:moveTo>
                      <a:pt x="457200" y="0"/>
                    </a:moveTo>
                    <a:cubicBezTo>
                      <a:pt x="709705" y="0"/>
                      <a:pt x="914400" y="204695"/>
                      <a:pt x="914400" y="457200"/>
                    </a:cubicBezTo>
                    <a:cubicBezTo>
                      <a:pt x="914400" y="615016"/>
                      <a:pt x="834441" y="754156"/>
                      <a:pt x="712825" y="836318"/>
                    </a:cubicBezTo>
                    <a:lnTo>
                      <a:pt x="656092" y="867111"/>
                    </a:lnTo>
                    <a:lnTo>
                      <a:pt x="258308" y="867111"/>
                    </a:lnTo>
                    <a:lnTo>
                      <a:pt x="201575" y="836318"/>
                    </a:lnTo>
                    <a:cubicBezTo>
                      <a:pt x="79959" y="754156"/>
                      <a:pt x="0" y="615016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04939" y="1555521"/>
              <a:ext cx="748401" cy="831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4939" y="1707921"/>
              <a:ext cx="748401" cy="914400"/>
            </a:xfrm>
            <a:prstGeom prst="rect">
              <a:avLst/>
            </a:prstGeom>
            <a:no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5675" y="1799361"/>
              <a:ext cx="566928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00693" y="2614651"/>
              <a:ext cx="520261" cy="621761"/>
              <a:chOff x="3373821" y="1127173"/>
              <a:chExt cx="520261" cy="62176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42511" y="1127173"/>
                <a:ext cx="182880" cy="224918"/>
                <a:chOff x="3542511" y="1127173"/>
                <a:chExt cx="182880" cy="22491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542511" y="1127173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568783" y="1169211"/>
                  <a:ext cx="146304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Freeform 37"/>
              <p:cNvSpPr/>
              <p:nvPr/>
            </p:nvSpPr>
            <p:spPr>
              <a:xfrm>
                <a:off x="3373821" y="1255865"/>
                <a:ext cx="520261" cy="493069"/>
              </a:xfrm>
              <a:custGeom>
                <a:avLst/>
                <a:gdLst>
                  <a:gd name="connsiteX0" fmla="*/ 457200 w 914400"/>
                  <a:gd name="connsiteY0" fmla="*/ 0 h 867111"/>
                  <a:gd name="connsiteX1" fmla="*/ 914400 w 914400"/>
                  <a:gd name="connsiteY1" fmla="*/ 457200 h 867111"/>
                  <a:gd name="connsiteX2" fmla="*/ 712825 w 914400"/>
                  <a:gd name="connsiteY2" fmla="*/ 836318 h 867111"/>
                  <a:gd name="connsiteX3" fmla="*/ 656092 w 914400"/>
                  <a:gd name="connsiteY3" fmla="*/ 867111 h 867111"/>
                  <a:gd name="connsiteX4" fmla="*/ 258308 w 914400"/>
                  <a:gd name="connsiteY4" fmla="*/ 867111 h 867111"/>
                  <a:gd name="connsiteX5" fmla="*/ 201575 w 914400"/>
                  <a:gd name="connsiteY5" fmla="*/ 836318 h 867111"/>
                  <a:gd name="connsiteX6" fmla="*/ 0 w 914400"/>
                  <a:gd name="connsiteY6" fmla="*/ 457200 h 867111"/>
                  <a:gd name="connsiteX7" fmla="*/ 457200 w 914400"/>
                  <a:gd name="connsiteY7" fmla="*/ 0 h 86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400" h="867111">
                    <a:moveTo>
                      <a:pt x="457200" y="0"/>
                    </a:moveTo>
                    <a:cubicBezTo>
                      <a:pt x="709705" y="0"/>
                      <a:pt x="914400" y="204695"/>
                      <a:pt x="914400" y="457200"/>
                    </a:cubicBezTo>
                    <a:cubicBezTo>
                      <a:pt x="914400" y="615016"/>
                      <a:pt x="834441" y="754156"/>
                      <a:pt x="712825" y="836318"/>
                    </a:cubicBezTo>
                    <a:lnTo>
                      <a:pt x="656092" y="867111"/>
                    </a:lnTo>
                    <a:lnTo>
                      <a:pt x="258308" y="867111"/>
                    </a:lnTo>
                    <a:lnTo>
                      <a:pt x="201575" y="836318"/>
                    </a:lnTo>
                    <a:cubicBezTo>
                      <a:pt x="79959" y="754156"/>
                      <a:pt x="0" y="615016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99681" y="3226678"/>
              <a:ext cx="748401" cy="1833291"/>
              <a:chOff x="357339" y="3242444"/>
              <a:chExt cx="748401" cy="183329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57339" y="3242444"/>
                <a:ext cx="748401" cy="83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57339" y="3394844"/>
                <a:ext cx="748401" cy="831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7339" y="3547244"/>
                <a:ext cx="748401" cy="914400"/>
              </a:xfrm>
              <a:prstGeom prst="rect">
                <a:avLst/>
              </a:prstGeom>
              <a:noFill/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48075" y="3638684"/>
                <a:ext cx="566928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453093" y="4453974"/>
                <a:ext cx="520261" cy="621761"/>
                <a:chOff x="3373821" y="1127173"/>
                <a:chExt cx="520261" cy="621761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3542511" y="1127173"/>
                  <a:ext cx="182880" cy="224918"/>
                  <a:chOff x="3542511" y="1127173"/>
                  <a:chExt cx="182880" cy="224918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3542511" y="112717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3568783" y="1169211"/>
                    <a:ext cx="146304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Freeform 33"/>
                <p:cNvSpPr/>
                <p:nvPr/>
              </p:nvSpPr>
              <p:spPr>
                <a:xfrm>
                  <a:off x="3373821" y="1255865"/>
                  <a:ext cx="520261" cy="493069"/>
                </a:xfrm>
                <a:custGeom>
                  <a:avLst/>
                  <a:gdLst>
                    <a:gd name="connsiteX0" fmla="*/ 457200 w 914400"/>
                    <a:gd name="connsiteY0" fmla="*/ 0 h 867111"/>
                    <a:gd name="connsiteX1" fmla="*/ 914400 w 914400"/>
                    <a:gd name="connsiteY1" fmla="*/ 457200 h 867111"/>
                    <a:gd name="connsiteX2" fmla="*/ 712825 w 914400"/>
                    <a:gd name="connsiteY2" fmla="*/ 836318 h 867111"/>
                    <a:gd name="connsiteX3" fmla="*/ 656092 w 914400"/>
                    <a:gd name="connsiteY3" fmla="*/ 867111 h 867111"/>
                    <a:gd name="connsiteX4" fmla="*/ 258308 w 914400"/>
                    <a:gd name="connsiteY4" fmla="*/ 867111 h 867111"/>
                    <a:gd name="connsiteX5" fmla="*/ 201575 w 914400"/>
                    <a:gd name="connsiteY5" fmla="*/ 836318 h 867111"/>
                    <a:gd name="connsiteX6" fmla="*/ 0 w 914400"/>
                    <a:gd name="connsiteY6" fmla="*/ 457200 h 867111"/>
                    <a:gd name="connsiteX7" fmla="*/ 457200 w 914400"/>
                    <a:gd name="connsiteY7" fmla="*/ 0 h 867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4400" h="867111">
                      <a:moveTo>
                        <a:pt x="457200" y="0"/>
                      </a:move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615016"/>
                        <a:pt x="834441" y="754156"/>
                        <a:pt x="712825" y="836318"/>
                      </a:cubicBezTo>
                      <a:lnTo>
                        <a:pt x="656092" y="867111"/>
                      </a:lnTo>
                      <a:lnTo>
                        <a:pt x="258308" y="867111"/>
                      </a:lnTo>
                      <a:lnTo>
                        <a:pt x="201575" y="836318"/>
                      </a:lnTo>
                      <a:cubicBezTo>
                        <a:pt x="79959" y="754156"/>
                        <a:pt x="0" y="615016"/>
                        <a:pt x="0" y="457200"/>
                      </a:cubicBezTo>
                      <a:cubicBezTo>
                        <a:pt x="0" y="204695"/>
                        <a:pt x="204695" y="0"/>
                        <a:pt x="4572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199679" y="5060729"/>
              <a:ext cx="748401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0415" y="5152169"/>
              <a:ext cx="566928" cy="73152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Oval 80"/>
          <p:cNvSpPr/>
          <p:nvPr/>
        </p:nvSpPr>
        <p:spPr>
          <a:xfrm>
            <a:off x="1236285" y="2623382"/>
            <a:ext cx="914400" cy="914400"/>
          </a:xfrm>
          <a:prstGeom prst="ellipse">
            <a:avLst/>
          </a:prstGeom>
          <a:gradFill>
            <a:gsLst>
              <a:gs pos="37000">
                <a:srgbClr val="FF0000"/>
              </a:gs>
              <a:gs pos="100000">
                <a:srgbClr val="FF3B3B"/>
              </a:gs>
              <a:gs pos="53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687422" y="2617533"/>
            <a:ext cx="137160" cy="914400"/>
          </a:xfrm>
          <a:custGeom>
            <a:avLst/>
            <a:gdLst>
              <a:gd name="connsiteX0" fmla="*/ 0 w 137160"/>
              <a:gd name="connsiteY0" fmla="*/ 0 h 914400"/>
              <a:gd name="connsiteX1" fmla="*/ 137160 w 137160"/>
              <a:gd name="connsiteY1" fmla="*/ 457200 h 914400"/>
              <a:gd name="connsiteX2" fmla="*/ 0 w 137160"/>
              <a:gd name="connsiteY2" fmla="*/ 914400 h 914400"/>
              <a:gd name="connsiteX3" fmla="*/ 0 w 137160"/>
              <a:gd name="connsiteY3" fmla="*/ 845820 h 914400"/>
              <a:gd name="connsiteX4" fmla="*/ 68580 w 137160"/>
              <a:gd name="connsiteY4" fmla="*/ 457200 h 914400"/>
              <a:gd name="connsiteX5" fmla="*/ 0 w 137160"/>
              <a:gd name="connsiteY5" fmla="*/ 6858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914400">
                <a:moveTo>
                  <a:pt x="0" y="0"/>
                </a:moveTo>
                <a:cubicBezTo>
                  <a:pt x="75751" y="0"/>
                  <a:pt x="137160" y="204695"/>
                  <a:pt x="137160" y="457200"/>
                </a:cubicBezTo>
                <a:cubicBezTo>
                  <a:pt x="137160" y="709705"/>
                  <a:pt x="75751" y="914400"/>
                  <a:pt x="0" y="914400"/>
                </a:cubicBezTo>
                <a:lnTo>
                  <a:pt x="0" y="845820"/>
                </a:lnTo>
                <a:cubicBezTo>
                  <a:pt x="37876" y="845820"/>
                  <a:pt x="68580" y="671829"/>
                  <a:pt x="68580" y="457200"/>
                </a:cubicBezTo>
                <a:cubicBezTo>
                  <a:pt x="68580" y="242571"/>
                  <a:pt x="37876" y="68580"/>
                  <a:pt x="0" y="68580"/>
                </a:cubicBezTo>
                <a:close/>
              </a:path>
            </a:pathLst>
          </a:custGeom>
          <a:solidFill>
            <a:srgbClr val="003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19351" y="2742685"/>
            <a:ext cx="49911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88900" dist="88900" algn="l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কিসের ইচ্ছা জানিয়েছিলেন?</a:t>
            </a:r>
            <a:endParaRPr lang="en-US" sz="3600" dirty="0">
              <a:solidFill>
                <a:srgbClr val="0000F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419351" y="2742685"/>
            <a:ext cx="676275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88900" dist="88900" algn="l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খাবার খেতে বসে কেন বিরক্ত হয়েছিলেন?</a:t>
            </a:r>
            <a:endParaRPr lang="en-US" sz="3600" dirty="0">
              <a:solidFill>
                <a:srgbClr val="0000F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19351" y="2742685"/>
            <a:ext cx="607694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88900" dist="88900" algn="l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কিভাবে নিজের ভুল বুঝতে পারলেন?</a:t>
            </a:r>
            <a:endParaRPr lang="en-US" sz="3600" dirty="0">
              <a:solidFill>
                <a:srgbClr val="0000F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6"/>
          <a:stretch>
            <a:fillRect/>
          </a:stretch>
        </p:blipFill>
        <p:spPr>
          <a:xfrm>
            <a:off x="1236206" y="2623379"/>
            <a:ext cx="457279" cy="914479"/>
          </a:xfrm>
          <a:custGeom>
            <a:avLst/>
            <a:gdLst>
              <a:gd name="connsiteX0" fmla="*/ 0 w 457279"/>
              <a:gd name="connsiteY0" fmla="*/ 0 h 914479"/>
              <a:gd name="connsiteX1" fmla="*/ 457279 w 457279"/>
              <a:gd name="connsiteY1" fmla="*/ 0 h 914479"/>
              <a:gd name="connsiteX2" fmla="*/ 457279 w 457279"/>
              <a:gd name="connsiteY2" fmla="*/ 914479 h 914479"/>
              <a:gd name="connsiteX3" fmla="*/ 0 w 457279"/>
              <a:gd name="connsiteY3" fmla="*/ 914479 h 91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79" h="914479">
                <a:moveTo>
                  <a:pt x="0" y="0"/>
                </a:moveTo>
                <a:lnTo>
                  <a:pt x="457279" y="0"/>
                </a:lnTo>
                <a:lnTo>
                  <a:pt x="457279" y="914479"/>
                </a:lnTo>
                <a:lnTo>
                  <a:pt x="0" y="914479"/>
                </a:lnTo>
                <a:close/>
              </a:path>
            </a:pathLst>
          </a:custGeom>
        </p:spPr>
      </p:pic>
      <p:sp>
        <p:nvSpPr>
          <p:cNvPr id="92" name="Freeform 91"/>
          <p:cNvSpPr/>
          <p:nvPr/>
        </p:nvSpPr>
        <p:spPr>
          <a:xfrm>
            <a:off x="1565507" y="2617533"/>
            <a:ext cx="137160" cy="914400"/>
          </a:xfrm>
          <a:custGeom>
            <a:avLst/>
            <a:gdLst>
              <a:gd name="connsiteX0" fmla="*/ 137160 w 137160"/>
              <a:gd name="connsiteY0" fmla="*/ 0 h 914400"/>
              <a:gd name="connsiteX1" fmla="*/ 137160 w 137160"/>
              <a:gd name="connsiteY1" fmla="*/ 68580 h 914400"/>
              <a:gd name="connsiteX2" fmla="*/ 68580 w 137160"/>
              <a:gd name="connsiteY2" fmla="*/ 457200 h 914400"/>
              <a:gd name="connsiteX3" fmla="*/ 137160 w 137160"/>
              <a:gd name="connsiteY3" fmla="*/ 845820 h 914400"/>
              <a:gd name="connsiteX4" fmla="*/ 137160 w 137160"/>
              <a:gd name="connsiteY4" fmla="*/ 914400 h 914400"/>
              <a:gd name="connsiteX5" fmla="*/ 0 w 137160"/>
              <a:gd name="connsiteY5" fmla="*/ 457200 h 914400"/>
              <a:gd name="connsiteX6" fmla="*/ 137160 w 137160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" h="914400">
                <a:moveTo>
                  <a:pt x="137160" y="0"/>
                </a:moveTo>
                <a:lnTo>
                  <a:pt x="137160" y="68580"/>
                </a:lnTo>
                <a:cubicBezTo>
                  <a:pt x="99284" y="68580"/>
                  <a:pt x="68580" y="242571"/>
                  <a:pt x="68580" y="457200"/>
                </a:cubicBezTo>
                <a:cubicBezTo>
                  <a:pt x="68580" y="671829"/>
                  <a:pt x="99284" y="845820"/>
                  <a:pt x="137160" y="845820"/>
                </a:cubicBezTo>
                <a:lnTo>
                  <a:pt x="137160" y="914400"/>
                </a:lnTo>
                <a:cubicBezTo>
                  <a:pt x="61409" y="914400"/>
                  <a:pt x="0" y="709705"/>
                  <a:pt x="0" y="457200"/>
                </a:cubicBezTo>
                <a:cubicBezTo>
                  <a:pt x="0" y="204695"/>
                  <a:pt x="61409" y="0"/>
                  <a:pt x="137160" y="0"/>
                </a:cubicBezTo>
                <a:close/>
              </a:path>
            </a:pathLst>
          </a:cu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609405" y="4068554"/>
            <a:ext cx="914400" cy="914400"/>
          </a:xfrm>
          <a:prstGeom prst="ellipse">
            <a:avLst/>
          </a:prstGeom>
          <a:gradFill>
            <a:gsLst>
              <a:gs pos="37000">
                <a:srgbClr val="FF0000"/>
              </a:gs>
              <a:gs pos="100000">
                <a:srgbClr val="FF3B3B"/>
              </a:gs>
              <a:gs pos="53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060542" y="4062705"/>
            <a:ext cx="137160" cy="914400"/>
          </a:xfrm>
          <a:custGeom>
            <a:avLst/>
            <a:gdLst>
              <a:gd name="connsiteX0" fmla="*/ 0 w 137160"/>
              <a:gd name="connsiteY0" fmla="*/ 0 h 914400"/>
              <a:gd name="connsiteX1" fmla="*/ 137160 w 137160"/>
              <a:gd name="connsiteY1" fmla="*/ 457200 h 914400"/>
              <a:gd name="connsiteX2" fmla="*/ 0 w 137160"/>
              <a:gd name="connsiteY2" fmla="*/ 914400 h 914400"/>
              <a:gd name="connsiteX3" fmla="*/ 0 w 137160"/>
              <a:gd name="connsiteY3" fmla="*/ 845820 h 914400"/>
              <a:gd name="connsiteX4" fmla="*/ 68580 w 137160"/>
              <a:gd name="connsiteY4" fmla="*/ 457200 h 914400"/>
              <a:gd name="connsiteX5" fmla="*/ 0 w 137160"/>
              <a:gd name="connsiteY5" fmla="*/ 6858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914400">
                <a:moveTo>
                  <a:pt x="0" y="0"/>
                </a:moveTo>
                <a:cubicBezTo>
                  <a:pt x="75751" y="0"/>
                  <a:pt x="137160" y="204695"/>
                  <a:pt x="137160" y="457200"/>
                </a:cubicBezTo>
                <a:cubicBezTo>
                  <a:pt x="137160" y="709705"/>
                  <a:pt x="75751" y="914400"/>
                  <a:pt x="0" y="914400"/>
                </a:cubicBezTo>
                <a:lnTo>
                  <a:pt x="0" y="845820"/>
                </a:lnTo>
                <a:cubicBezTo>
                  <a:pt x="37876" y="845820"/>
                  <a:pt x="68580" y="671829"/>
                  <a:pt x="68580" y="457200"/>
                </a:cubicBezTo>
                <a:cubicBezTo>
                  <a:pt x="68580" y="242571"/>
                  <a:pt x="37876" y="68580"/>
                  <a:pt x="0" y="68580"/>
                </a:cubicBezTo>
                <a:close/>
              </a:path>
            </a:pathLst>
          </a:custGeom>
          <a:solidFill>
            <a:srgbClr val="003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81301" y="4213465"/>
            <a:ext cx="49911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88900" dist="88900" algn="l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খাবার ইচ্ছা জানিয়েছিলেন।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81300" y="4213465"/>
            <a:ext cx="801980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88900" dist="88900" algn="l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খাবারে নুন ছিল না, তাই রাজা বিরক্ত হয়েছিলেন।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81300" y="4213465"/>
            <a:ext cx="9144000" cy="64922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88900" dist="88900" algn="l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নুন ছাড়া খাবার খেতে না পেরে রাজা নিজের ভুল বুঝতে পারলেন।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6"/>
          <a:stretch>
            <a:fillRect/>
          </a:stretch>
        </p:blipFill>
        <p:spPr>
          <a:xfrm>
            <a:off x="1609326" y="4068551"/>
            <a:ext cx="457279" cy="914479"/>
          </a:xfrm>
          <a:custGeom>
            <a:avLst/>
            <a:gdLst>
              <a:gd name="connsiteX0" fmla="*/ 0 w 457279"/>
              <a:gd name="connsiteY0" fmla="*/ 0 h 914479"/>
              <a:gd name="connsiteX1" fmla="*/ 457279 w 457279"/>
              <a:gd name="connsiteY1" fmla="*/ 0 h 914479"/>
              <a:gd name="connsiteX2" fmla="*/ 457279 w 457279"/>
              <a:gd name="connsiteY2" fmla="*/ 914479 h 914479"/>
              <a:gd name="connsiteX3" fmla="*/ 0 w 457279"/>
              <a:gd name="connsiteY3" fmla="*/ 914479 h 91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79" h="914479">
                <a:moveTo>
                  <a:pt x="0" y="0"/>
                </a:moveTo>
                <a:lnTo>
                  <a:pt x="457279" y="0"/>
                </a:lnTo>
                <a:lnTo>
                  <a:pt x="457279" y="914479"/>
                </a:lnTo>
                <a:lnTo>
                  <a:pt x="0" y="914479"/>
                </a:lnTo>
                <a:close/>
              </a:path>
            </a:pathLst>
          </a:custGeom>
        </p:spPr>
      </p:pic>
      <p:sp>
        <p:nvSpPr>
          <p:cNvPr id="98" name="Freeform 97"/>
          <p:cNvSpPr/>
          <p:nvPr/>
        </p:nvSpPr>
        <p:spPr>
          <a:xfrm>
            <a:off x="1922861" y="4078471"/>
            <a:ext cx="137160" cy="914400"/>
          </a:xfrm>
          <a:custGeom>
            <a:avLst/>
            <a:gdLst>
              <a:gd name="connsiteX0" fmla="*/ 137160 w 137160"/>
              <a:gd name="connsiteY0" fmla="*/ 0 h 914400"/>
              <a:gd name="connsiteX1" fmla="*/ 137160 w 137160"/>
              <a:gd name="connsiteY1" fmla="*/ 68580 h 914400"/>
              <a:gd name="connsiteX2" fmla="*/ 68580 w 137160"/>
              <a:gd name="connsiteY2" fmla="*/ 457200 h 914400"/>
              <a:gd name="connsiteX3" fmla="*/ 137160 w 137160"/>
              <a:gd name="connsiteY3" fmla="*/ 845820 h 914400"/>
              <a:gd name="connsiteX4" fmla="*/ 137160 w 137160"/>
              <a:gd name="connsiteY4" fmla="*/ 914400 h 914400"/>
              <a:gd name="connsiteX5" fmla="*/ 0 w 137160"/>
              <a:gd name="connsiteY5" fmla="*/ 457200 h 914400"/>
              <a:gd name="connsiteX6" fmla="*/ 137160 w 137160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" h="914400">
                <a:moveTo>
                  <a:pt x="137160" y="0"/>
                </a:moveTo>
                <a:lnTo>
                  <a:pt x="137160" y="68580"/>
                </a:lnTo>
                <a:cubicBezTo>
                  <a:pt x="99284" y="68580"/>
                  <a:pt x="68580" y="242571"/>
                  <a:pt x="68580" y="457200"/>
                </a:cubicBezTo>
                <a:cubicBezTo>
                  <a:pt x="68580" y="671829"/>
                  <a:pt x="99284" y="845820"/>
                  <a:pt x="137160" y="845820"/>
                </a:cubicBezTo>
                <a:lnTo>
                  <a:pt x="137160" y="914400"/>
                </a:lnTo>
                <a:cubicBezTo>
                  <a:pt x="61409" y="914400"/>
                  <a:pt x="0" y="709705"/>
                  <a:pt x="0" y="457200"/>
                </a:cubicBezTo>
                <a:cubicBezTo>
                  <a:pt x="0" y="204695"/>
                  <a:pt x="61409" y="0"/>
                  <a:pt x="137160" y="0"/>
                </a:cubicBezTo>
                <a:close/>
              </a:path>
            </a:pathLst>
          </a:cu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21789" y="4068551"/>
            <a:ext cx="487537" cy="99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52923"/>
      </p:ext>
    </p:extLst>
  </p:cSld>
  <p:clrMapOvr>
    <a:masterClrMapping/>
  </p:clrMapOvr>
  <p:transition spd="slow">
    <p:cut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6" dur="5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0" dur="5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5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5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8" dur="5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5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2" fill="hold" grpId="1" nodeType="click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95" dur="4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96" dur="4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0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4" presetID="2" presetClass="entr" presetSubtype="2" fill="hold" grpId="1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06" dur="4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07" dur="4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1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2" presetClass="entr" presetSubtype="2" fill="hold" grpId="1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1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18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2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6" presetID="2" presetClass="entr" presetSubtype="2" fill="hold" grpId="1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28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29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3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7" presetID="2" presetClass="entr" presetSubtype="2" fill="hold" grpId="1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39" dur="4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40" dur="4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4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8" presetID="2" presetClass="entr" presetSubtype="2" fill="hold" grpId="1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50" dur="4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51" dur="4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5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56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80" grpId="0" animBg="1"/>
          <p:bldP spid="80" grpId="1" animBg="1"/>
          <p:bldP spid="85" grpId="0" animBg="1"/>
          <p:bldP spid="85" grpId="1" animBg="1"/>
          <p:bldP spid="87" grpId="0" animBg="1"/>
          <p:bldP spid="87" grpId="1" animBg="1"/>
          <p:bldP spid="83" grpId="0" animBg="1"/>
          <p:bldP spid="83" grpId="1" animBg="1"/>
          <p:bldP spid="86" grpId="0" animBg="1"/>
          <p:bldP spid="86" grpId="1" animBg="1"/>
          <p:bldP spid="88" grpId="0" animBg="1"/>
          <p:bldP spid="8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6" dur="5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0" dur="5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5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5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8" dur="5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5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4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4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0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4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4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4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1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2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2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6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3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3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7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4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4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4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8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4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4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12" presetClass="exit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5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left)">
                                          <p:cBhvr>
                                            <p:cTn id="156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80" grpId="0" animBg="1"/>
          <p:bldP spid="80" grpId="1" animBg="1"/>
          <p:bldP spid="85" grpId="0" animBg="1"/>
          <p:bldP spid="85" grpId="1" animBg="1"/>
          <p:bldP spid="87" grpId="0" animBg="1"/>
          <p:bldP spid="87" grpId="1" animBg="1"/>
          <p:bldP spid="83" grpId="0" animBg="1"/>
          <p:bldP spid="83" grpId="1" animBg="1"/>
          <p:bldP spid="86" grpId="0" animBg="1"/>
          <p:bldP spid="86" grpId="1" animBg="1"/>
          <p:bldP spid="88" grpId="0" animBg="1"/>
          <p:bldP spid="88" grpId="1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6267" y="821411"/>
            <a:ext cx="964031" cy="1126745"/>
          </a:xfrm>
          <a:custGeom>
            <a:avLst/>
            <a:gdLst>
              <a:gd name="connsiteX0" fmla="*/ 0 w 2966787"/>
              <a:gd name="connsiteY0" fmla="*/ 204434 h 3432310"/>
              <a:gd name="connsiteX1" fmla="*/ 2896058 w 2966787"/>
              <a:gd name="connsiteY1" fmla="*/ 2225443 h 3432310"/>
              <a:gd name="connsiteX2" fmla="*/ 2966787 w 2966787"/>
              <a:gd name="connsiteY2" fmla="*/ 2124089 h 3432310"/>
              <a:gd name="connsiteX3" fmla="*/ 2966787 w 2966787"/>
              <a:gd name="connsiteY3" fmla="*/ 3432310 h 3432310"/>
              <a:gd name="connsiteX4" fmla="*/ 0 w 2966787"/>
              <a:gd name="connsiteY4" fmla="*/ 3432310 h 3432310"/>
              <a:gd name="connsiteX5" fmla="*/ 2269083 w 2966787"/>
              <a:gd name="connsiteY5" fmla="*/ 0 h 3432310"/>
              <a:gd name="connsiteX6" fmla="*/ 2966787 w 2966787"/>
              <a:gd name="connsiteY6" fmla="*/ 0 h 3432310"/>
              <a:gd name="connsiteX7" fmla="*/ 2966787 w 2966787"/>
              <a:gd name="connsiteY7" fmla="*/ 486892 h 3432310"/>
              <a:gd name="connsiteX8" fmla="*/ 0 w 2966787"/>
              <a:gd name="connsiteY8" fmla="*/ 0 h 3432310"/>
              <a:gd name="connsiteX9" fmla="*/ 46593 w 2966787"/>
              <a:gd name="connsiteY9" fmla="*/ 0 h 3432310"/>
              <a:gd name="connsiteX10" fmla="*/ 0 w 2966787"/>
              <a:gd name="connsiteY10" fmla="*/ 66766 h 343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787" h="3432310">
                <a:moveTo>
                  <a:pt x="0" y="204434"/>
                </a:moveTo>
                <a:lnTo>
                  <a:pt x="2896058" y="2225443"/>
                </a:lnTo>
                <a:lnTo>
                  <a:pt x="2966787" y="2124089"/>
                </a:lnTo>
                <a:lnTo>
                  <a:pt x="2966787" y="3432310"/>
                </a:lnTo>
                <a:lnTo>
                  <a:pt x="0" y="3432310"/>
                </a:lnTo>
                <a:close/>
                <a:moveTo>
                  <a:pt x="2269083" y="0"/>
                </a:moveTo>
                <a:lnTo>
                  <a:pt x="2966787" y="0"/>
                </a:lnTo>
                <a:lnTo>
                  <a:pt x="2966787" y="486892"/>
                </a:lnTo>
                <a:close/>
                <a:moveTo>
                  <a:pt x="0" y="0"/>
                </a:moveTo>
                <a:lnTo>
                  <a:pt x="46593" y="0"/>
                </a:lnTo>
                <a:lnTo>
                  <a:pt x="0" y="66766"/>
                </a:lnTo>
                <a:close/>
              </a:path>
            </a:pathLst>
          </a:custGeom>
        </p:spPr>
      </p:pic>
      <p:sp>
        <p:nvSpPr>
          <p:cNvPr id="18" name="Freeform 17"/>
          <p:cNvSpPr/>
          <p:nvPr/>
        </p:nvSpPr>
        <p:spPr>
          <a:xfrm>
            <a:off x="10737425" y="907351"/>
            <a:ext cx="237701" cy="24014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10923895" y="1039868"/>
            <a:ext cx="218576" cy="229656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3333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11065626" y="119308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11260421" y="1340908"/>
            <a:ext cx="118850" cy="12007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10879841" y="78168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11057055" y="907351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11161596" y="1027421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696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/>
          <p:cNvSpPr/>
          <p:nvPr/>
        </p:nvSpPr>
        <p:spPr>
          <a:xfrm>
            <a:off x="11296407" y="1188695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1070582" y="750693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99003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11210521" y="836691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333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/>
          <p:cNvSpPr/>
          <p:nvPr/>
        </p:nvSpPr>
        <p:spPr>
          <a:xfrm>
            <a:off x="11345928" y="1011001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Arc 28"/>
          <p:cNvSpPr/>
          <p:nvPr/>
        </p:nvSpPr>
        <p:spPr>
          <a:xfrm rot="16200000">
            <a:off x="10313951" y="692226"/>
            <a:ext cx="1500878" cy="1502203"/>
          </a:xfrm>
          <a:prstGeom prst="arc">
            <a:avLst>
              <a:gd name="adj1" fmla="val 13773648"/>
              <a:gd name="adj2" fmla="val 7883071"/>
            </a:avLst>
          </a:prstGeom>
          <a:noFill/>
          <a:ln w="76200">
            <a:gradFill flip="none" rotWithShape="1">
              <a:gsLst>
                <a:gs pos="0">
                  <a:srgbClr val="FF0000"/>
                </a:gs>
                <a:gs pos="21000">
                  <a:srgbClr val="FFC000"/>
                </a:gs>
                <a:gs pos="43000">
                  <a:srgbClr val="008000"/>
                </a:gs>
                <a:gs pos="64000">
                  <a:srgbClr val="00B0F0"/>
                </a:gs>
                <a:gs pos="83000">
                  <a:srgbClr val="0033CC"/>
                </a:gs>
                <a:gs pos="100000">
                  <a:srgbClr val="7030A0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-Turn Arrow 29"/>
          <p:cNvSpPr/>
          <p:nvPr/>
        </p:nvSpPr>
        <p:spPr>
          <a:xfrm>
            <a:off x="204944" y="692888"/>
            <a:ext cx="1056295" cy="5428853"/>
          </a:xfrm>
          <a:prstGeom prst="uturnArrow">
            <a:avLst>
              <a:gd name="adj1" fmla="val 13060"/>
              <a:gd name="adj2" fmla="val 25000"/>
              <a:gd name="adj3" fmla="val 26492"/>
              <a:gd name="adj4" fmla="val 40765"/>
              <a:gd name="adj5" fmla="val 14670"/>
            </a:avLst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4" y="1448574"/>
            <a:ext cx="914479" cy="9693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7" y="474983"/>
            <a:ext cx="9425233" cy="1493649"/>
          </a:xfrm>
          <a:prstGeom prst="rect">
            <a:avLst/>
          </a:prstGeom>
        </p:spPr>
      </p:pic>
      <p:sp>
        <p:nvSpPr>
          <p:cNvPr id="35" name="Snip Diagonal Corner Rectangle 34"/>
          <p:cNvSpPr/>
          <p:nvPr/>
        </p:nvSpPr>
        <p:spPr>
          <a:xfrm flipH="1">
            <a:off x="1457694" y="2153967"/>
            <a:ext cx="9276612" cy="640080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 পূর্বজ্ঞান যাচাই করেছি।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Snip Diagonal Corner Rectangle 38"/>
          <p:cNvSpPr/>
          <p:nvPr/>
        </p:nvSpPr>
        <p:spPr>
          <a:xfrm flipH="1">
            <a:off x="1457694" y="2880672"/>
            <a:ext cx="9276612" cy="640080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গল্প বলেছি।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Snip Diagonal Corner Rectangle 39"/>
          <p:cNvSpPr/>
          <p:nvPr/>
        </p:nvSpPr>
        <p:spPr>
          <a:xfrm flipH="1">
            <a:off x="1457694" y="3607377"/>
            <a:ext cx="9276612" cy="640080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পাঠ্যাংশটুকু পড়েছি।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Snip Diagonal Corner Rectangle 40"/>
          <p:cNvSpPr/>
          <p:nvPr/>
        </p:nvSpPr>
        <p:spPr>
          <a:xfrm flipH="1">
            <a:off x="1457694" y="4334082"/>
            <a:ext cx="9276612" cy="640080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যুক্তবর্ণযুক্ত শব্দ খুঁজে বের করে যুক্তবর্ণগুলো বিশ্লেষণ করেছি।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Snip Diagonal Corner Rectangle 41"/>
          <p:cNvSpPr/>
          <p:nvPr/>
        </p:nvSpPr>
        <p:spPr>
          <a:xfrm flipH="1">
            <a:off x="1457694" y="5060787"/>
            <a:ext cx="9276612" cy="640080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ও বাক্য রচনা করেছি।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Snip Diagonal Corner Rectangle 42"/>
          <p:cNvSpPr/>
          <p:nvPr/>
        </p:nvSpPr>
        <p:spPr>
          <a:xfrm flipH="1">
            <a:off x="1457694" y="5787492"/>
            <a:ext cx="9276612" cy="640080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 শিখন যাচাই করেছি।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5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6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0" dur="5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8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2" fill="hold" grpId="0" nodeType="click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95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96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2" fill="hold" grpId="0" nodeType="click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01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02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2" fill="hold" grpId="0" nodeType="click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07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0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2" fill="hold" grpId="0" nodeType="click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13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14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2" fill="hold" grpId="0" nodeType="click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19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20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" presetClass="entr" presetSubtype="2" fill="hold" grpId="0" nodeType="click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25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26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5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5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6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0" dur="5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8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5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24400" y="1955802"/>
            <a:ext cx="2743200" cy="2743200"/>
            <a:chOff x="3080175" y="686851"/>
            <a:chExt cx="5267746" cy="5267746"/>
          </a:xfrm>
        </p:grpSpPr>
        <p:sp>
          <p:nvSpPr>
            <p:cNvPr id="6" name="Freeform 5"/>
            <p:cNvSpPr/>
            <p:nvPr/>
          </p:nvSpPr>
          <p:spPr>
            <a:xfrm rot="20700000">
              <a:off x="5521733" y="686851"/>
              <a:ext cx="602133" cy="1344480"/>
            </a:xfrm>
            <a:custGeom>
              <a:avLst/>
              <a:gdLst>
                <a:gd name="connsiteX0" fmla="*/ 365662 w 602133"/>
                <a:gd name="connsiteY0" fmla="*/ 10985 h 1344480"/>
                <a:gd name="connsiteX1" fmla="*/ 599914 w 602133"/>
                <a:gd name="connsiteY1" fmla="*/ 276114 h 1344480"/>
                <a:gd name="connsiteX2" fmla="*/ 602133 w 602133"/>
                <a:gd name="connsiteY2" fmla="*/ 332729 h 1344480"/>
                <a:gd name="connsiteX3" fmla="*/ 597549 w 602133"/>
                <a:gd name="connsiteY3" fmla="*/ 336968 h 1344480"/>
                <a:gd name="connsiteX4" fmla="*/ 559668 w 602133"/>
                <a:gd name="connsiteY4" fmla="*/ 389574 h 1344480"/>
                <a:gd name="connsiteX5" fmla="*/ 8354 w 602133"/>
                <a:gd name="connsiteY5" fmla="*/ 1344480 h 1344480"/>
                <a:gd name="connsiteX6" fmla="*/ 8354 w 602133"/>
                <a:gd name="connsiteY6" fmla="*/ 241850 h 1344480"/>
                <a:gd name="connsiteX7" fmla="*/ 1852 w 602133"/>
                <a:gd name="connsiteY7" fmla="*/ 177351 h 1344480"/>
                <a:gd name="connsiteX8" fmla="*/ 0 w 602133"/>
                <a:gd name="connsiteY8" fmla="*/ 171387 h 1344480"/>
                <a:gd name="connsiteX9" fmla="*/ 30230 w 602133"/>
                <a:gd name="connsiteY9" fmla="*/ 123467 h 1344480"/>
                <a:gd name="connsiteX10" fmla="*/ 365662 w 602133"/>
                <a:gd name="connsiteY10" fmla="*/ 10985 h 134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133" h="1344480">
                  <a:moveTo>
                    <a:pt x="365662" y="10985"/>
                  </a:moveTo>
                  <a:cubicBezTo>
                    <a:pt x="493710" y="45295"/>
                    <a:pt x="582714" y="152586"/>
                    <a:pt x="599914" y="276114"/>
                  </a:cubicBezTo>
                  <a:lnTo>
                    <a:pt x="602133" y="332729"/>
                  </a:lnTo>
                  <a:lnTo>
                    <a:pt x="597549" y="336968"/>
                  </a:lnTo>
                  <a:cubicBezTo>
                    <a:pt x="583440" y="352879"/>
                    <a:pt x="570716" y="370440"/>
                    <a:pt x="559668" y="389574"/>
                  </a:cubicBezTo>
                  <a:lnTo>
                    <a:pt x="8354" y="1344480"/>
                  </a:lnTo>
                  <a:lnTo>
                    <a:pt x="8354" y="241850"/>
                  </a:lnTo>
                  <a:cubicBezTo>
                    <a:pt x="8354" y="219756"/>
                    <a:pt x="6115" y="198185"/>
                    <a:pt x="1852" y="177351"/>
                  </a:cubicBezTo>
                  <a:lnTo>
                    <a:pt x="0" y="171387"/>
                  </a:lnTo>
                  <a:lnTo>
                    <a:pt x="30230" y="123467"/>
                  </a:lnTo>
                  <a:cubicBezTo>
                    <a:pt x="106889" y="25089"/>
                    <a:pt x="237614" y="-23326"/>
                    <a:pt x="365662" y="10985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20700000">
              <a:off x="4903668" y="769303"/>
              <a:ext cx="623373" cy="1380536"/>
            </a:xfrm>
            <a:custGeom>
              <a:avLst/>
              <a:gdLst>
                <a:gd name="connsiteX0" fmla="*/ 376186 w 623373"/>
                <a:gd name="connsiteY0" fmla="*/ 6503 h 1380536"/>
                <a:gd name="connsiteX1" fmla="*/ 606577 w 623373"/>
                <a:gd name="connsiteY1" fmla="*/ 195466 h 1380536"/>
                <a:gd name="connsiteX2" fmla="*/ 623373 w 623373"/>
                <a:gd name="connsiteY2" fmla="*/ 249577 h 1380536"/>
                <a:gd name="connsiteX3" fmla="*/ 620042 w 623373"/>
                <a:gd name="connsiteY3" fmla="*/ 254859 h 1380536"/>
                <a:gd name="connsiteX4" fmla="*/ 597068 w 623373"/>
                <a:gd name="connsiteY4" fmla="*/ 315477 h 1380536"/>
                <a:gd name="connsiteX5" fmla="*/ 311686 w 623373"/>
                <a:gd name="connsiteY5" fmla="*/ 1380536 h 1380536"/>
                <a:gd name="connsiteX6" fmla="*/ 26304 w 623373"/>
                <a:gd name="connsiteY6" fmla="*/ 315477 h 1380536"/>
                <a:gd name="connsiteX7" fmla="*/ 3331 w 623373"/>
                <a:gd name="connsiteY7" fmla="*/ 254858 h 1380536"/>
                <a:gd name="connsiteX8" fmla="*/ 0 w 623373"/>
                <a:gd name="connsiteY8" fmla="*/ 249578 h 1380536"/>
                <a:gd name="connsiteX9" fmla="*/ 16796 w 623373"/>
                <a:gd name="connsiteY9" fmla="*/ 195467 h 1380536"/>
                <a:gd name="connsiteX10" fmla="*/ 311686 w 623373"/>
                <a:gd name="connsiteY10" fmla="*/ 0 h 1380536"/>
                <a:gd name="connsiteX11" fmla="*/ 376186 w 623373"/>
                <a:gd name="connsiteY11" fmla="*/ 6503 h 138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373" h="1380536">
                  <a:moveTo>
                    <a:pt x="376186" y="6503"/>
                  </a:moveTo>
                  <a:cubicBezTo>
                    <a:pt x="480355" y="27819"/>
                    <a:pt x="566089" y="99744"/>
                    <a:pt x="606577" y="195466"/>
                  </a:cubicBezTo>
                  <a:lnTo>
                    <a:pt x="623373" y="249577"/>
                  </a:lnTo>
                  <a:lnTo>
                    <a:pt x="620042" y="254859"/>
                  </a:lnTo>
                  <a:cubicBezTo>
                    <a:pt x="610532" y="273879"/>
                    <a:pt x="602786" y="294136"/>
                    <a:pt x="597068" y="315477"/>
                  </a:cubicBezTo>
                  <a:lnTo>
                    <a:pt x="311686" y="1380536"/>
                  </a:lnTo>
                  <a:lnTo>
                    <a:pt x="26304" y="315477"/>
                  </a:lnTo>
                  <a:cubicBezTo>
                    <a:pt x="20586" y="294136"/>
                    <a:pt x="12841" y="273879"/>
                    <a:pt x="3331" y="254858"/>
                  </a:cubicBezTo>
                  <a:lnTo>
                    <a:pt x="0" y="249578"/>
                  </a:lnTo>
                  <a:lnTo>
                    <a:pt x="16796" y="195467"/>
                  </a:lnTo>
                  <a:cubicBezTo>
                    <a:pt x="65381" y="80599"/>
                    <a:pt x="179121" y="0"/>
                    <a:pt x="311686" y="0"/>
                  </a:cubicBezTo>
                  <a:cubicBezTo>
                    <a:pt x="333780" y="0"/>
                    <a:pt x="355351" y="2239"/>
                    <a:pt x="376186" y="650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0700000">
              <a:off x="5859326" y="798867"/>
              <a:ext cx="850341" cy="1238510"/>
            </a:xfrm>
            <a:custGeom>
              <a:avLst/>
              <a:gdLst>
                <a:gd name="connsiteX0" fmla="*/ 631159 w 850341"/>
                <a:gd name="connsiteY0" fmla="*/ 16312 h 1238510"/>
                <a:gd name="connsiteX1" fmla="*/ 690268 w 850341"/>
                <a:gd name="connsiteY1" fmla="*/ 42931 h 1238510"/>
                <a:gd name="connsiteX2" fmla="*/ 847917 w 850341"/>
                <a:gd name="connsiteY2" fmla="*/ 359655 h 1238510"/>
                <a:gd name="connsiteX3" fmla="*/ 835408 w 850341"/>
                <a:gd name="connsiteY3" fmla="*/ 414915 h 1238510"/>
                <a:gd name="connsiteX4" fmla="*/ 829883 w 850341"/>
                <a:gd name="connsiteY4" fmla="*/ 417822 h 1238510"/>
                <a:gd name="connsiteX5" fmla="*/ 779677 w 850341"/>
                <a:gd name="connsiteY5" fmla="*/ 458832 h 1238510"/>
                <a:gd name="connsiteX6" fmla="*/ 0 w 850341"/>
                <a:gd name="connsiteY6" fmla="*/ 1238510 h 1238510"/>
                <a:gd name="connsiteX7" fmla="*/ 285381 w 850341"/>
                <a:gd name="connsiteY7" fmla="*/ 173451 h 1238510"/>
                <a:gd name="connsiteX8" fmla="*/ 295795 w 850341"/>
                <a:gd name="connsiteY8" fmla="*/ 109467 h 1238510"/>
                <a:gd name="connsiteX9" fmla="*/ 295550 w 850341"/>
                <a:gd name="connsiteY9" fmla="*/ 103228 h 1238510"/>
                <a:gd name="connsiteX10" fmla="*/ 337153 w 850341"/>
                <a:gd name="connsiteY10" fmla="*/ 64764 h 1238510"/>
                <a:gd name="connsiteX11" fmla="*/ 631159 w 850341"/>
                <a:gd name="connsiteY11" fmla="*/ 16312 h 123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0341" h="1238510">
                  <a:moveTo>
                    <a:pt x="631159" y="16312"/>
                  </a:moveTo>
                  <a:cubicBezTo>
                    <a:pt x="651333" y="23037"/>
                    <a:pt x="671134" y="31884"/>
                    <a:pt x="690268" y="42931"/>
                  </a:cubicBezTo>
                  <a:cubicBezTo>
                    <a:pt x="805072" y="109213"/>
                    <a:pt x="863275" y="235884"/>
                    <a:pt x="847917" y="359655"/>
                  </a:cubicBezTo>
                  <a:lnTo>
                    <a:pt x="835408" y="414915"/>
                  </a:lnTo>
                  <a:lnTo>
                    <a:pt x="829883" y="417822"/>
                  </a:lnTo>
                  <a:cubicBezTo>
                    <a:pt x="812136" y="429539"/>
                    <a:pt x="795300" y="443209"/>
                    <a:pt x="779677" y="458832"/>
                  </a:cubicBezTo>
                  <a:lnTo>
                    <a:pt x="0" y="1238510"/>
                  </a:lnTo>
                  <a:lnTo>
                    <a:pt x="285381" y="173451"/>
                  </a:lnTo>
                  <a:cubicBezTo>
                    <a:pt x="291100" y="152110"/>
                    <a:pt x="294520" y="130694"/>
                    <a:pt x="295795" y="109467"/>
                  </a:cubicBezTo>
                  <a:lnTo>
                    <a:pt x="295550" y="103228"/>
                  </a:lnTo>
                  <a:lnTo>
                    <a:pt x="337153" y="64764"/>
                  </a:lnTo>
                  <a:cubicBezTo>
                    <a:pt x="420077" y="2110"/>
                    <a:pt x="530288" y="-17312"/>
                    <a:pt x="631159" y="16312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20700000">
              <a:off x="4337984" y="1004035"/>
              <a:ext cx="602134" cy="1344481"/>
            </a:xfrm>
            <a:custGeom>
              <a:avLst/>
              <a:gdLst>
                <a:gd name="connsiteX0" fmla="*/ 423458 w 602134"/>
                <a:gd name="connsiteY0" fmla="*/ 17468 h 1344481"/>
                <a:gd name="connsiteX1" fmla="*/ 571903 w 602134"/>
                <a:gd name="connsiteY1" fmla="*/ 123467 h 1344481"/>
                <a:gd name="connsiteX2" fmla="*/ 602134 w 602134"/>
                <a:gd name="connsiteY2" fmla="*/ 171388 h 1344481"/>
                <a:gd name="connsiteX3" fmla="*/ 600283 w 602134"/>
                <a:gd name="connsiteY3" fmla="*/ 177351 h 1344481"/>
                <a:gd name="connsiteX4" fmla="*/ 593780 w 602134"/>
                <a:gd name="connsiteY4" fmla="*/ 241850 h 1344481"/>
                <a:gd name="connsiteX5" fmla="*/ 593780 w 602134"/>
                <a:gd name="connsiteY5" fmla="*/ 1344481 h 1344481"/>
                <a:gd name="connsiteX6" fmla="*/ 42465 w 602134"/>
                <a:gd name="connsiteY6" fmla="*/ 389575 h 1344481"/>
                <a:gd name="connsiteX7" fmla="*/ 4585 w 602134"/>
                <a:gd name="connsiteY7" fmla="*/ 336968 h 1344481"/>
                <a:gd name="connsiteX8" fmla="*/ 0 w 602134"/>
                <a:gd name="connsiteY8" fmla="*/ 332730 h 1344481"/>
                <a:gd name="connsiteX9" fmla="*/ 2220 w 602134"/>
                <a:gd name="connsiteY9" fmla="*/ 276114 h 1344481"/>
                <a:gd name="connsiteX10" fmla="*/ 236471 w 602134"/>
                <a:gd name="connsiteY10" fmla="*/ 10985 h 1344481"/>
                <a:gd name="connsiteX11" fmla="*/ 423458 w 602134"/>
                <a:gd name="connsiteY11" fmla="*/ 17468 h 13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2134" h="1344481">
                  <a:moveTo>
                    <a:pt x="423458" y="17468"/>
                  </a:moveTo>
                  <a:cubicBezTo>
                    <a:pt x="481727" y="37580"/>
                    <a:pt x="533574" y="74278"/>
                    <a:pt x="571903" y="123467"/>
                  </a:cubicBezTo>
                  <a:lnTo>
                    <a:pt x="602134" y="171388"/>
                  </a:lnTo>
                  <a:lnTo>
                    <a:pt x="600283" y="177351"/>
                  </a:lnTo>
                  <a:cubicBezTo>
                    <a:pt x="596019" y="198185"/>
                    <a:pt x="593780" y="219756"/>
                    <a:pt x="593780" y="241850"/>
                  </a:cubicBezTo>
                  <a:lnTo>
                    <a:pt x="593780" y="1344481"/>
                  </a:lnTo>
                  <a:lnTo>
                    <a:pt x="42465" y="389575"/>
                  </a:lnTo>
                  <a:cubicBezTo>
                    <a:pt x="31418" y="370441"/>
                    <a:pt x="18693" y="352879"/>
                    <a:pt x="4585" y="336968"/>
                  </a:cubicBezTo>
                  <a:lnTo>
                    <a:pt x="0" y="332730"/>
                  </a:lnTo>
                  <a:lnTo>
                    <a:pt x="2220" y="276114"/>
                  </a:lnTo>
                  <a:cubicBezTo>
                    <a:pt x="19419" y="152586"/>
                    <a:pt x="108423" y="45295"/>
                    <a:pt x="236471" y="10985"/>
                  </a:cubicBezTo>
                  <a:cubicBezTo>
                    <a:pt x="300495" y="-6170"/>
                    <a:pt x="365188" y="-2644"/>
                    <a:pt x="423458" y="17468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20700000">
              <a:off x="6175631" y="1059696"/>
              <a:ext cx="1069923" cy="1069924"/>
            </a:xfrm>
            <a:custGeom>
              <a:avLst/>
              <a:gdLst>
                <a:gd name="connsiteX0" fmla="*/ 811010 w 1069923"/>
                <a:gd name="connsiteY0" fmla="*/ 5859 h 1069924"/>
                <a:gd name="connsiteX1" fmla="*/ 976186 w 1069923"/>
                <a:gd name="connsiteY1" fmla="*/ 93738 h 1069924"/>
                <a:gd name="connsiteX2" fmla="*/ 1046489 w 1069923"/>
                <a:gd name="connsiteY2" fmla="*/ 440472 h 1069924"/>
                <a:gd name="connsiteX3" fmla="*/ 1020103 w 1069923"/>
                <a:gd name="connsiteY3" fmla="*/ 490612 h 1069924"/>
                <a:gd name="connsiteX4" fmla="*/ 1014014 w 1069923"/>
                <a:gd name="connsiteY4" fmla="*/ 491991 h 1069924"/>
                <a:gd name="connsiteX5" fmla="*/ 954905 w 1069923"/>
                <a:gd name="connsiteY5" fmla="*/ 518609 h 1069924"/>
                <a:gd name="connsiteX6" fmla="*/ 0 w 1069923"/>
                <a:gd name="connsiteY6" fmla="*/ 1069924 h 1069924"/>
                <a:gd name="connsiteX7" fmla="*/ 551315 w 1069923"/>
                <a:gd name="connsiteY7" fmla="*/ 115019 h 1069924"/>
                <a:gd name="connsiteX8" fmla="*/ 577934 w 1069923"/>
                <a:gd name="connsiteY8" fmla="*/ 55910 h 1069924"/>
                <a:gd name="connsiteX9" fmla="*/ 579312 w 1069923"/>
                <a:gd name="connsiteY9" fmla="*/ 49820 h 1069924"/>
                <a:gd name="connsiteX10" fmla="*/ 629452 w 1069923"/>
                <a:gd name="connsiteY10" fmla="*/ 23434 h 1069924"/>
                <a:gd name="connsiteX11" fmla="*/ 811010 w 1069923"/>
                <a:gd name="connsiteY11" fmla="*/ 5859 h 10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923" h="1069924">
                  <a:moveTo>
                    <a:pt x="811010" y="5859"/>
                  </a:moveTo>
                  <a:cubicBezTo>
                    <a:pt x="871528" y="17576"/>
                    <a:pt x="929317" y="46869"/>
                    <a:pt x="976186" y="93738"/>
                  </a:cubicBezTo>
                  <a:cubicBezTo>
                    <a:pt x="1069924" y="187475"/>
                    <a:pt x="1093358" y="324894"/>
                    <a:pt x="1046489" y="440472"/>
                  </a:cubicBezTo>
                  <a:lnTo>
                    <a:pt x="1020103" y="490612"/>
                  </a:lnTo>
                  <a:lnTo>
                    <a:pt x="1014014" y="491991"/>
                  </a:lnTo>
                  <a:cubicBezTo>
                    <a:pt x="993840" y="498715"/>
                    <a:pt x="974039" y="507562"/>
                    <a:pt x="954905" y="518609"/>
                  </a:cubicBezTo>
                  <a:lnTo>
                    <a:pt x="0" y="1069924"/>
                  </a:lnTo>
                  <a:lnTo>
                    <a:pt x="551315" y="115019"/>
                  </a:lnTo>
                  <a:cubicBezTo>
                    <a:pt x="562362" y="95885"/>
                    <a:pt x="571209" y="76084"/>
                    <a:pt x="577934" y="55910"/>
                  </a:cubicBezTo>
                  <a:lnTo>
                    <a:pt x="579312" y="49820"/>
                  </a:lnTo>
                  <a:lnTo>
                    <a:pt x="629452" y="23434"/>
                  </a:lnTo>
                  <a:cubicBezTo>
                    <a:pt x="687241" y="0"/>
                    <a:pt x="750490" y="-5858"/>
                    <a:pt x="811010" y="5859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20700000">
              <a:off x="3843554" y="1338991"/>
              <a:ext cx="850342" cy="1238512"/>
            </a:xfrm>
            <a:custGeom>
              <a:avLst/>
              <a:gdLst>
                <a:gd name="connsiteX0" fmla="*/ 402926 w 850342"/>
                <a:gd name="connsiteY0" fmla="*/ 10959 h 1238512"/>
                <a:gd name="connsiteX1" fmla="*/ 513188 w 850342"/>
                <a:gd name="connsiteY1" fmla="*/ 64766 h 1238512"/>
                <a:gd name="connsiteX2" fmla="*/ 554791 w 850342"/>
                <a:gd name="connsiteY2" fmla="*/ 103230 h 1238512"/>
                <a:gd name="connsiteX3" fmla="*/ 554547 w 850342"/>
                <a:gd name="connsiteY3" fmla="*/ 109467 h 1238512"/>
                <a:gd name="connsiteX4" fmla="*/ 564960 w 850342"/>
                <a:gd name="connsiteY4" fmla="*/ 173452 h 1238512"/>
                <a:gd name="connsiteX5" fmla="*/ 850342 w 850342"/>
                <a:gd name="connsiteY5" fmla="*/ 1238512 h 1238512"/>
                <a:gd name="connsiteX6" fmla="*/ 70664 w 850342"/>
                <a:gd name="connsiteY6" fmla="*/ 458834 h 1238512"/>
                <a:gd name="connsiteX7" fmla="*/ 20458 w 850342"/>
                <a:gd name="connsiteY7" fmla="*/ 417824 h 1238512"/>
                <a:gd name="connsiteX8" fmla="*/ 14933 w 850342"/>
                <a:gd name="connsiteY8" fmla="*/ 414917 h 1238512"/>
                <a:gd name="connsiteX9" fmla="*/ 2424 w 850342"/>
                <a:gd name="connsiteY9" fmla="*/ 359656 h 1238512"/>
                <a:gd name="connsiteX10" fmla="*/ 160073 w 850342"/>
                <a:gd name="connsiteY10" fmla="*/ 42932 h 1238512"/>
                <a:gd name="connsiteX11" fmla="*/ 402926 w 850342"/>
                <a:gd name="connsiteY11" fmla="*/ 10959 h 123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0342" h="1238512">
                  <a:moveTo>
                    <a:pt x="402926" y="10959"/>
                  </a:moveTo>
                  <a:cubicBezTo>
                    <a:pt x="442483" y="21559"/>
                    <a:pt x="480019" y="39703"/>
                    <a:pt x="513188" y="64766"/>
                  </a:cubicBezTo>
                  <a:lnTo>
                    <a:pt x="554791" y="103230"/>
                  </a:lnTo>
                  <a:lnTo>
                    <a:pt x="554547" y="109467"/>
                  </a:lnTo>
                  <a:cubicBezTo>
                    <a:pt x="555821" y="130695"/>
                    <a:pt x="559242" y="152111"/>
                    <a:pt x="564960" y="173452"/>
                  </a:cubicBezTo>
                  <a:lnTo>
                    <a:pt x="850342" y="1238512"/>
                  </a:lnTo>
                  <a:lnTo>
                    <a:pt x="70664" y="458834"/>
                  </a:lnTo>
                  <a:cubicBezTo>
                    <a:pt x="55041" y="443211"/>
                    <a:pt x="38205" y="429541"/>
                    <a:pt x="20458" y="417824"/>
                  </a:cubicBezTo>
                  <a:lnTo>
                    <a:pt x="14933" y="414917"/>
                  </a:lnTo>
                  <a:lnTo>
                    <a:pt x="2424" y="359656"/>
                  </a:lnTo>
                  <a:cubicBezTo>
                    <a:pt x="-12933" y="235885"/>
                    <a:pt x="45269" y="109214"/>
                    <a:pt x="160073" y="42932"/>
                  </a:cubicBezTo>
                  <a:cubicBezTo>
                    <a:pt x="236610" y="-1257"/>
                    <a:pt x="323811" y="-10239"/>
                    <a:pt x="402926" y="10959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20700000">
              <a:off x="6457271" y="1450230"/>
              <a:ext cx="1238509" cy="850342"/>
            </a:xfrm>
            <a:custGeom>
              <a:avLst/>
              <a:gdLst>
                <a:gd name="connsiteX0" fmla="*/ 1001249 w 1238509"/>
                <a:gd name="connsiteY0" fmla="*/ 10959 h 850342"/>
                <a:gd name="connsiteX1" fmla="*/ 1195579 w 1238509"/>
                <a:gd name="connsiteY1" fmla="*/ 160074 h 850342"/>
                <a:gd name="connsiteX2" fmla="*/ 1173745 w 1238509"/>
                <a:gd name="connsiteY2" fmla="*/ 513189 h 850342"/>
                <a:gd name="connsiteX3" fmla="*/ 1135281 w 1238509"/>
                <a:gd name="connsiteY3" fmla="*/ 554792 h 850342"/>
                <a:gd name="connsiteX4" fmla="*/ 1129043 w 1238509"/>
                <a:gd name="connsiteY4" fmla="*/ 554548 h 850342"/>
                <a:gd name="connsiteX5" fmla="*/ 1065058 w 1238509"/>
                <a:gd name="connsiteY5" fmla="*/ 564960 h 850342"/>
                <a:gd name="connsiteX6" fmla="*/ 0 w 1238509"/>
                <a:gd name="connsiteY6" fmla="*/ 850342 h 850342"/>
                <a:gd name="connsiteX7" fmla="*/ 779678 w 1238509"/>
                <a:gd name="connsiteY7" fmla="*/ 70664 h 850342"/>
                <a:gd name="connsiteX8" fmla="*/ 820687 w 1238509"/>
                <a:gd name="connsiteY8" fmla="*/ 20459 h 850342"/>
                <a:gd name="connsiteX9" fmla="*/ 823594 w 1238509"/>
                <a:gd name="connsiteY9" fmla="*/ 14934 h 850342"/>
                <a:gd name="connsiteX10" fmla="*/ 878855 w 1238509"/>
                <a:gd name="connsiteY10" fmla="*/ 2425 h 850342"/>
                <a:gd name="connsiteX11" fmla="*/ 1001249 w 1238509"/>
                <a:gd name="connsiteY11" fmla="*/ 10959 h 85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509" h="850342">
                  <a:moveTo>
                    <a:pt x="1001249" y="10959"/>
                  </a:moveTo>
                  <a:cubicBezTo>
                    <a:pt x="1080363" y="32158"/>
                    <a:pt x="1151391" y="83538"/>
                    <a:pt x="1195579" y="160074"/>
                  </a:cubicBezTo>
                  <a:cubicBezTo>
                    <a:pt x="1261861" y="274878"/>
                    <a:pt x="1248931" y="413679"/>
                    <a:pt x="1173745" y="513189"/>
                  </a:cubicBezTo>
                  <a:lnTo>
                    <a:pt x="1135281" y="554792"/>
                  </a:lnTo>
                  <a:lnTo>
                    <a:pt x="1129043" y="554548"/>
                  </a:lnTo>
                  <a:cubicBezTo>
                    <a:pt x="1107816" y="555821"/>
                    <a:pt x="1086400" y="559242"/>
                    <a:pt x="1065058" y="564960"/>
                  </a:cubicBezTo>
                  <a:lnTo>
                    <a:pt x="0" y="850342"/>
                  </a:lnTo>
                  <a:lnTo>
                    <a:pt x="779678" y="70664"/>
                  </a:lnTo>
                  <a:cubicBezTo>
                    <a:pt x="795300" y="55042"/>
                    <a:pt x="808970" y="38205"/>
                    <a:pt x="820687" y="20459"/>
                  </a:cubicBezTo>
                  <a:lnTo>
                    <a:pt x="823594" y="14934"/>
                  </a:lnTo>
                  <a:lnTo>
                    <a:pt x="878855" y="2425"/>
                  </a:lnTo>
                  <a:cubicBezTo>
                    <a:pt x="920112" y="-2695"/>
                    <a:pt x="961692" y="360"/>
                    <a:pt x="1001249" y="10959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20700000">
              <a:off x="3453020" y="1789218"/>
              <a:ext cx="1069922" cy="1069923"/>
            </a:xfrm>
            <a:custGeom>
              <a:avLst/>
              <a:gdLst>
                <a:gd name="connsiteX0" fmla="*/ 381165 w 1069922"/>
                <a:gd name="connsiteY0" fmla="*/ 5859 h 1069923"/>
                <a:gd name="connsiteX1" fmla="*/ 440471 w 1069922"/>
                <a:gd name="connsiteY1" fmla="*/ 23435 h 1069923"/>
                <a:gd name="connsiteX2" fmla="*/ 490611 w 1069922"/>
                <a:gd name="connsiteY2" fmla="*/ 49821 h 1069923"/>
                <a:gd name="connsiteX3" fmla="*/ 491990 w 1069922"/>
                <a:gd name="connsiteY3" fmla="*/ 55909 h 1069923"/>
                <a:gd name="connsiteX4" fmla="*/ 518608 w 1069922"/>
                <a:gd name="connsiteY4" fmla="*/ 115019 h 1069923"/>
                <a:gd name="connsiteX5" fmla="*/ 1069922 w 1069922"/>
                <a:gd name="connsiteY5" fmla="*/ 1069923 h 1069923"/>
                <a:gd name="connsiteX6" fmla="*/ 115018 w 1069922"/>
                <a:gd name="connsiteY6" fmla="*/ 518609 h 1069923"/>
                <a:gd name="connsiteX7" fmla="*/ 55909 w 1069922"/>
                <a:gd name="connsiteY7" fmla="*/ 491990 h 1069923"/>
                <a:gd name="connsiteX8" fmla="*/ 49819 w 1069922"/>
                <a:gd name="connsiteY8" fmla="*/ 490612 h 1069923"/>
                <a:gd name="connsiteX9" fmla="*/ 23434 w 1069922"/>
                <a:gd name="connsiteY9" fmla="*/ 440472 h 1069923"/>
                <a:gd name="connsiteX10" fmla="*/ 93737 w 1069922"/>
                <a:gd name="connsiteY10" fmla="*/ 93738 h 1069923"/>
                <a:gd name="connsiteX11" fmla="*/ 381165 w 1069922"/>
                <a:gd name="connsiteY11" fmla="*/ 5859 h 106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922" h="1069923">
                  <a:moveTo>
                    <a:pt x="381165" y="5859"/>
                  </a:moveTo>
                  <a:cubicBezTo>
                    <a:pt x="401338" y="9765"/>
                    <a:pt x="421208" y="15623"/>
                    <a:pt x="440471" y="23435"/>
                  </a:cubicBezTo>
                  <a:lnTo>
                    <a:pt x="490611" y="49821"/>
                  </a:lnTo>
                  <a:lnTo>
                    <a:pt x="491990" y="55909"/>
                  </a:lnTo>
                  <a:cubicBezTo>
                    <a:pt x="498714" y="76084"/>
                    <a:pt x="507561" y="95885"/>
                    <a:pt x="518608" y="115019"/>
                  </a:cubicBezTo>
                  <a:lnTo>
                    <a:pt x="1069922" y="1069923"/>
                  </a:lnTo>
                  <a:lnTo>
                    <a:pt x="115018" y="518609"/>
                  </a:lnTo>
                  <a:cubicBezTo>
                    <a:pt x="95884" y="507562"/>
                    <a:pt x="76083" y="498715"/>
                    <a:pt x="55909" y="491990"/>
                  </a:cubicBezTo>
                  <a:lnTo>
                    <a:pt x="49819" y="490612"/>
                  </a:lnTo>
                  <a:lnTo>
                    <a:pt x="23434" y="440472"/>
                  </a:lnTo>
                  <a:cubicBezTo>
                    <a:pt x="-23435" y="324894"/>
                    <a:pt x="0" y="187475"/>
                    <a:pt x="93737" y="93738"/>
                  </a:cubicBezTo>
                  <a:cubicBezTo>
                    <a:pt x="171852" y="15623"/>
                    <a:pt x="280300" y="-13670"/>
                    <a:pt x="381165" y="5859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700000">
              <a:off x="6686258" y="1944660"/>
              <a:ext cx="1344479" cy="602133"/>
            </a:xfrm>
            <a:custGeom>
              <a:avLst/>
              <a:gdLst>
                <a:gd name="connsiteX0" fmla="*/ 1128515 w 1344479"/>
                <a:gd name="connsiteY0" fmla="*/ 16652 h 602133"/>
                <a:gd name="connsiteX1" fmla="*/ 1333495 w 1344479"/>
                <a:gd name="connsiteY1" fmla="*/ 236471 h 602133"/>
                <a:gd name="connsiteX2" fmla="*/ 1221012 w 1344479"/>
                <a:gd name="connsiteY2" fmla="*/ 571903 h 602133"/>
                <a:gd name="connsiteX3" fmla="*/ 1173092 w 1344479"/>
                <a:gd name="connsiteY3" fmla="*/ 602133 h 602133"/>
                <a:gd name="connsiteX4" fmla="*/ 1167129 w 1344479"/>
                <a:gd name="connsiteY4" fmla="*/ 600282 h 602133"/>
                <a:gd name="connsiteX5" fmla="*/ 1102630 w 1344479"/>
                <a:gd name="connsiteY5" fmla="*/ 593780 h 602133"/>
                <a:gd name="connsiteX6" fmla="*/ 0 w 1344479"/>
                <a:gd name="connsiteY6" fmla="*/ 593780 h 602133"/>
                <a:gd name="connsiteX7" fmla="*/ 954905 w 1344479"/>
                <a:gd name="connsiteY7" fmla="*/ 42465 h 602133"/>
                <a:gd name="connsiteX8" fmla="*/ 1007512 w 1344479"/>
                <a:gd name="connsiteY8" fmla="*/ 4584 h 602133"/>
                <a:gd name="connsiteX9" fmla="*/ 1011750 w 1344479"/>
                <a:gd name="connsiteY9" fmla="*/ 0 h 602133"/>
                <a:gd name="connsiteX10" fmla="*/ 1068367 w 1344479"/>
                <a:gd name="connsiteY10" fmla="*/ 2220 h 602133"/>
                <a:gd name="connsiteX11" fmla="*/ 1128515 w 1344479"/>
                <a:gd name="connsiteY11" fmla="*/ 16652 h 60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4479" h="602133">
                  <a:moveTo>
                    <a:pt x="1128515" y="16652"/>
                  </a:moveTo>
                  <a:cubicBezTo>
                    <a:pt x="1225631" y="50172"/>
                    <a:pt x="1304903" y="129764"/>
                    <a:pt x="1333495" y="236471"/>
                  </a:cubicBezTo>
                  <a:cubicBezTo>
                    <a:pt x="1367806" y="364518"/>
                    <a:pt x="1319391" y="495244"/>
                    <a:pt x="1221012" y="571903"/>
                  </a:cubicBezTo>
                  <a:lnTo>
                    <a:pt x="1173092" y="602133"/>
                  </a:lnTo>
                  <a:lnTo>
                    <a:pt x="1167129" y="600282"/>
                  </a:lnTo>
                  <a:cubicBezTo>
                    <a:pt x="1146296" y="596019"/>
                    <a:pt x="1124724" y="593780"/>
                    <a:pt x="1102630" y="593780"/>
                  </a:cubicBezTo>
                  <a:lnTo>
                    <a:pt x="0" y="593780"/>
                  </a:lnTo>
                  <a:lnTo>
                    <a:pt x="954905" y="42465"/>
                  </a:lnTo>
                  <a:cubicBezTo>
                    <a:pt x="974039" y="31418"/>
                    <a:pt x="991601" y="18693"/>
                    <a:pt x="1007512" y="4584"/>
                  </a:cubicBezTo>
                  <a:lnTo>
                    <a:pt x="1011750" y="0"/>
                  </a:lnTo>
                  <a:lnTo>
                    <a:pt x="1068367" y="2220"/>
                  </a:lnTo>
                  <a:cubicBezTo>
                    <a:pt x="1088954" y="5086"/>
                    <a:pt x="1109091" y="9947"/>
                    <a:pt x="1128515" y="16652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20700000">
              <a:off x="5581319" y="2101659"/>
              <a:ext cx="210881" cy="576136"/>
            </a:xfrm>
            <a:custGeom>
              <a:avLst/>
              <a:gdLst>
                <a:gd name="connsiteX0" fmla="*/ 210881 w 210881"/>
                <a:gd name="connsiteY0" fmla="*/ 0 h 576136"/>
                <a:gd name="connsiteX1" fmla="*/ 210880 w 210881"/>
                <a:gd name="connsiteY1" fmla="*/ 421760 h 576136"/>
                <a:gd name="connsiteX2" fmla="*/ 56505 w 210881"/>
                <a:gd name="connsiteY2" fmla="*/ 576136 h 576136"/>
                <a:gd name="connsiteX3" fmla="*/ 0 w 210881"/>
                <a:gd name="connsiteY3" fmla="*/ 365256 h 576136"/>
                <a:gd name="connsiteX4" fmla="*/ 210881 w 210881"/>
                <a:gd name="connsiteY4" fmla="*/ 0 h 5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1" h="576136">
                  <a:moveTo>
                    <a:pt x="210881" y="0"/>
                  </a:moveTo>
                  <a:lnTo>
                    <a:pt x="210880" y="421760"/>
                  </a:lnTo>
                  <a:lnTo>
                    <a:pt x="56505" y="576136"/>
                  </a:lnTo>
                  <a:lnTo>
                    <a:pt x="0" y="365256"/>
                  </a:lnTo>
                  <a:lnTo>
                    <a:pt x="210881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20700000">
              <a:off x="5362035" y="2116157"/>
              <a:ext cx="218320" cy="596460"/>
            </a:xfrm>
            <a:custGeom>
              <a:avLst/>
              <a:gdLst>
                <a:gd name="connsiteX0" fmla="*/ 109160 w 218320"/>
                <a:gd name="connsiteY0" fmla="*/ 0 h 596460"/>
                <a:gd name="connsiteX1" fmla="*/ 218320 w 218320"/>
                <a:gd name="connsiteY1" fmla="*/ 407390 h 596460"/>
                <a:gd name="connsiteX2" fmla="*/ 109160 w 218320"/>
                <a:gd name="connsiteY2" fmla="*/ 596460 h 596460"/>
                <a:gd name="connsiteX3" fmla="*/ 0 w 218320"/>
                <a:gd name="connsiteY3" fmla="*/ 407390 h 596460"/>
                <a:gd name="connsiteX4" fmla="*/ 109160 w 218320"/>
                <a:gd name="connsiteY4" fmla="*/ 0 h 59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20" h="596460">
                  <a:moveTo>
                    <a:pt x="109160" y="0"/>
                  </a:moveTo>
                  <a:lnTo>
                    <a:pt x="218320" y="407390"/>
                  </a:lnTo>
                  <a:lnTo>
                    <a:pt x="109160" y="596460"/>
                  </a:lnTo>
                  <a:lnTo>
                    <a:pt x="0" y="407390"/>
                  </a:lnTo>
                  <a:lnTo>
                    <a:pt x="10916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20700000">
              <a:off x="5807786" y="2156113"/>
              <a:ext cx="298230" cy="516549"/>
            </a:xfrm>
            <a:custGeom>
              <a:avLst/>
              <a:gdLst>
                <a:gd name="connsiteX0" fmla="*/ 298230 w 298230"/>
                <a:gd name="connsiteY0" fmla="*/ 0 h 516549"/>
                <a:gd name="connsiteX1" fmla="*/ 189070 w 298230"/>
                <a:gd name="connsiteY1" fmla="*/ 407390 h 516549"/>
                <a:gd name="connsiteX2" fmla="*/ 1 w 298230"/>
                <a:gd name="connsiteY2" fmla="*/ 516549 h 516549"/>
                <a:gd name="connsiteX3" fmla="*/ 0 w 298230"/>
                <a:gd name="connsiteY3" fmla="*/ 298229 h 516549"/>
                <a:gd name="connsiteX4" fmla="*/ 298230 w 298230"/>
                <a:gd name="connsiteY4" fmla="*/ 0 h 51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30" h="516549">
                  <a:moveTo>
                    <a:pt x="298230" y="0"/>
                  </a:moveTo>
                  <a:lnTo>
                    <a:pt x="189070" y="407390"/>
                  </a:lnTo>
                  <a:lnTo>
                    <a:pt x="1" y="516549"/>
                  </a:lnTo>
                  <a:lnTo>
                    <a:pt x="0" y="298229"/>
                  </a:lnTo>
                  <a:lnTo>
                    <a:pt x="29823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20700000">
              <a:off x="5972323" y="2297244"/>
              <a:ext cx="421761" cy="421761"/>
            </a:xfrm>
            <a:custGeom>
              <a:avLst/>
              <a:gdLst>
                <a:gd name="connsiteX0" fmla="*/ 421761 w 421761"/>
                <a:gd name="connsiteY0" fmla="*/ 0 h 421761"/>
                <a:gd name="connsiteX1" fmla="*/ 210881 w 421761"/>
                <a:gd name="connsiteY1" fmla="*/ 365255 h 421761"/>
                <a:gd name="connsiteX2" fmla="*/ 0 w 421761"/>
                <a:gd name="connsiteY2" fmla="*/ 421761 h 421761"/>
                <a:gd name="connsiteX3" fmla="*/ 56505 w 421761"/>
                <a:gd name="connsiteY3" fmla="*/ 210881 h 421761"/>
                <a:gd name="connsiteX4" fmla="*/ 421761 w 421761"/>
                <a:gd name="connsiteY4" fmla="*/ 0 h 42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61" h="421761">
                  <a:moveTo>
                    <a:pt x="421761" y="0"/>
                  </a:moveTo>
                  <a:lnTo>
                    <a:pt x="210881" y="365255"/>
                  </a:lnTo>
                  <a:lnTo>
                    <a:pt x="0" y="421761"/>
                  </a:lnTo>
                  <a:lnTo>
                    <a:pt x="56505" y="210881"/>
                  </a:lnTo>
                  <a:lnTo>
                    <a:pt x="421761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20700000">
              <a:off x="5166743" y="2212746"/>
              <a:ext cx="210880" cy="576135"/>
            </a:xfrm>
            <a:custGeom>
              <a:avLst/>
              <a:gdLst>
                <a:gd name="connsiteX0" fmla="*/ 0 w 210880"/>
                <a:gd name="connsiteY0" fmla="*/ 0 h 576135"/>
                <a:gd name="connsiteX1" fmla="*/ 210880 w 210880"/>
                <a:gd name="connsiteY1" fmla="*/ 365255 h 576135"/>
                <a:gd name="connsiteX2" fmla="*/ 154375 w 210880"/>
                <a:gd name="connsiteY2" fmla="*/ 576135 h 576135"/>
                <a:gd name="connsiteX3" fmla="*/ 0 w 210880"/>
                <a:gd name="connsiteY3" fmla="*/ 421760 h 576135"/>
                <a:gd name="connsiteX4" fmla="*/ 0 w 210880"/>
                <a:gd name="connsiteY4" fmla="*/ 0 h 57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0" h="576135">
                  <a:moveTo>
                    <a:pt x="0" y="0"/>
                  </a:moveTo>
                  <a:lnTo>
                    <a:pt x="210880" y="365255"/>
                  </a:lnTo>
                  <a:lnTo>
                    <a:pt x="154375" y="576135"/>
                  </a:lnTo>
                  <a:lnTo>
                    <a:pt x="0" y="421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20700000">
              <a:off x="3192192" y="2325105"/>
              <a:ext cx="1238510" cy="850342"/>
            </a:xfrm>
            <a:custGeom>
              <a:avLst/>
              <a:gdLst>
                <a:gd name="connsiteX0" fmla="*/ 414914 w 1238510"/>
                <a:gd name="connsiteY0" fmla="*/ 14934 h 850342"/>
                <a:gd name="connsiteX1" fmla="*/ 417822 w 1238510"/>
                <a:gd name="connsiteY1" fmla="*/ 20459 h 850342"/>
                <a:gd name="connsiteX2" fmla="*/ 458832 w 1238510"/>
                <a:gd name="connsiteY2" fmla="*/ 70665 h 850342"/>
                <a:gd name="connsiteX3" fmla="*/ 1238510 w 1238510"/>
                <a:gd name="connsiteY3" fmla="*/ 850342 h 850342"/>
                <a:gd name="connsiteX4" fmla="*/ 173451 w 1238510"/>
                <a:gd name="connsiteY4" fmla="*/ 564961 h 850342"/>
                <a:gd name="connsiteX5" fmla="*/ 109467 w 1238510"/>
                <a:gd name="connsiteY5" fmla="*/ 554548 h 850342"/>
                <a:gd name="connsiteX6" fmla="*/ 103228 w 1238510"/>
                <a:gd name="connsiteY6" fmla="*/ 554792 h 850342"/>
                <a:gd name="connsiteX7" fmla="*/ 64764 w 1238510"/>
                <a:gd name="connsiteY7" fmla="*/ 513189 h 850342"/>
                <a:gd name="connsiteX8" fmla="*/ 42930 w 1238510"/>
                <a:gd name="connsiteY8" fmla="*/ 160074 h 850342"/>
                <a:gd name="connsiteX9" fmla="*/ 359654 w 1238510"/>
                <a:gd name="connsiteY9" fmla="*/ 2425 h 850342"/>
                <a:gd name="connsiteX10" fmla="*/ 414914 w 1238510"/>
                <a:gd name="connsiteY10" fmla="*/ 14934 h 85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510" h="850342">
                  <a:moveTo>
                    <a:pt x="414914" y="14934"/>
                  </a:moveTo>
                  <a:lnTo>
                    <a:pt x="417822" y="20459"/>
                  </a:lnTo>
                  <a:cubicBezTo>
                    <a:pt x="429539" y="38206"/>
                    <a:pt x="443209" y="55042"/>
                    <a:pt x="458832" y="70665"/>
                  </a:cubicBezTo>
                  <a:lnTo>
                    <a:pt x="1238510" y="850342"/>
                  </a:lnTo>
                  <a:lnTo>
                    <a:pt x="173451" y="564961"/>
                  </a:lnTo>
                  <a:cubicBezTo>
                    <a:pt x="152110" y="559242"/>
                    <a:pt x="130694" y="555822"/>
                    <a:pt x="109467" y="554548"/>
                  </a:cubicBezTo>
                  <a:lnTo>
                    <a:pt x="103228" y="554792"/>
                  </a:lnTo>
                  <a:lnTo>
                    <a:pt x="64764" y="513189"/>
                  </a:lnTo>
                  <a:cubicBezTo>
                    <a:pt x="-10422" y="413680"/>
                    <a:pt x="-23353" y="274878"/>
                    <a:pt x="42930" y="160074"/>
                  </a:cubicBezTo>
                  <a:cubicBezTo>
                    <a:pt x="109212" y="45269"/>
                    <a:pt x="235883" y="-12933"/>
                    <a:pt x="359654" y="2425"/>
                  </a:cubicBezTo>
                  <a:lnTo>
                    <a:pt x="414914" y="14934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20700000">
              <a:off x="6884932" y="2510343"/>
              <a:ext cx="1380537" cy="623374"/>
            </a:xfrm>
            <a:custGeom>
              <a:avLst/>
              <a:gdLst>
                <a:gd name="connsiteX0" fmla="*/ 1130959 w 1380537"/>
                <a:gd name="connsiteY0" fmla="*/ 0 h 623374"/>
                <a:gd name="connsiteX1" fmla="*/ 1185071 w 1380537"/>
                <a:gd name="connsiteY1" fmla="*/ 16797 h 623374"/>
                <a:gd name="connsiteX2" fmla="*/ 1380537 w 1380537"/>
                <a:gd name="connsiteY2" fmla="*/ 311687 h 623374"/>
                <a:gd name="connsiteX3" fmla="*/ 1185071 w 1380537"/>
                <a:gd name="connsiteY3" fmla="*/ 606577 h 623374"/>
                <a:gd name="connsiteX4" fmla="*/ 1130959 w 1380537"/>
                <a:gd name="connsiteY4" fmla="*/ 623374 h 623374"/>
                <a:gd name="connsiteX5" fmla="*/ 1125678 w 1380537"/>
                <a:gd name="connsiteY5" fmla="*/ 620043 h 623374"/>
                <a:gd name="connsiteX6" fmla="*/ 1065060 w 1380537"/>
                <a:gd name="connsiteY6" fmla="*/ 597069 h 623374"/>
                <a:gd name="connsiteX7" fmla="*/ 0 w 1380537"/>
                <a:gd name="connsiteY7" fmla="*/ 311687 h 623374"/>
                <a:gd name="connsiteX8" fmla="*/ 1065059 w 1380537"/>
                <a:gd name="connsiteY8" fmla="*/ 26305 h 623374"/>
                <a:gd name="connsiteX9" fmla="*/ 1125678 w 1380537"/>
                <a:gd name="connsiteY9" fmla="*/ 3331 h 623374"/>
                <a:gd name="connsiteX10" fmla="*/ 1130959 w 1380537"/>
                <a:gd name="connsiteY10" fmla="*/ 0 h 6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0537" h="623374">
                  <a:moveTo>
                    <a:pt x="1130959" y="0"/>
                  </a:moveTo>
                  <a:lnTo>
                    <a:pt x="1185071" y="16797"/>
                  </a:lnTo>
                  <a:cubicBezTo>
                    <a:pt x="1299938" y="65382"/>
                    <a:pt x="1380537" y="179122"/>
                    <a:pt x="1380537" y="311687"/>
                  </a:cubicBezTo>
                  <a:cubicBezTo>
                    <a:pt x="1380536" y="444252"/>
                    <a:pt x="1299938" y="557992"/>
                    <a:pt x="1185071" y="606577"/>
                  </a:cubicBezTo>
                  <a:lnTo>
                    <a:pt x="1130959" y="623374"/>
                  </a:lnTo>
                  <a:lnTo>
                    <a:pt x="1125678" y="620043"/>
                  </a:lnTo>
                  <a:cubicBezTo>
                    <a:pt x="1106658" y="610533"/>
                    <a:pt x="1086401" y="602787"/>
                    <a:pt x="1065060" y="597069"/>
                  </a:cubicBezTo>
                  <a:lnTo>
                    <a:pt x="0" y="311687"/>
                  </a:lnTo>
                  <a:lnTo>
                    <a:pt x="1065059" y="26305"/>
                  </a:lnTo>
                  <a:cubicBezTo>
                    <a:pt x="1086400" y="20587"/>
                    <a:pt x="1106657" y="12841"/>
                    <a:pt x="1125678" y="3331"/>
                  </a:cubicBezTo>
                  <a:lnTo>
                    <a:pt x="1130959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20700000">
              <a:off x="6119261" y="2508125"/>
              <a:ext cx="516549" cy="298230"/>
            </a:xfrm>
            <a:custGeom>
              <a:avLst/>
              <a:gdLst>
                <a:gd name="connsiteX0" fmla="*/ 516549 w 516549"/>
                <a:gd name="connsiteY0" fmla="*/ 0 h 298230"/>
                <a:gd name="connsiteX1" fmla="*/ 218319 w 516549"/>
                <a:gd name="connsiteY1" fmla="*/ 298230 h 298230"/>
                <a:gd name="connsiteX2" fmla="*/ 0 w 516549"/>
                <a:gd name="connsiteY2" fmla="*/ 298230 h 298230"/>
                <a:gd name="connsiteX3" fmla="*/ 109160 w 516549"/>
                <a:gd name="connsiteY3" fmla="*/ 109159 h 298230"/>
                <a:gd name="connsiteX4" fmla="*/ 516549 w 516549"/>
                <a:gd name="connsiteY4" fmla="*/ 0 h 29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49" h="298230">
                  <a:moveTo>
                    <a:pt x="516549" y="0"/>
                  </a:moveTo>
                  <a:lnTo>
                    <a:pt x="218319" y="298230"/>
                  </a:lnTo>
                  <a:lnTo>
                    <a:pt x="0" y="298230"/>
                  </a:lnTo>
                  <a:lnTo>
                    <a:pt x="109160" y="109159"/>
                  </a:lnTo>
                  <a:lnTo>
                    <a:pt x="516549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20700000">
              <a:off x="4901450" y="2398966"/>
              <a:ext cx="298229" cy="516548"/>
            </a:xfrm>
            <a:custGeom>
              <a:avLst/>
              <a:gdLst>
                <a:gd name="connsiteX0" fmla="*/ 0 w 298229"/>
                <a:gd name="connsiteY0" fmla="*/ 0 h 516548"/>
                <a:gd name="connsiteX1" fmla="*/ 298229 w 298229"/>
                <a:gd name="connsiteY1" fmla="*/ 298229 h 516548"/>
                <a:gd name="connsiteX2" fmla="*/ 298229 w 298229"/>
                <a:gd name="connsiteY2" fmla="*/ 516548 h 516548"/>
                <a:gd name="connsiteX3" fmla="*/ 109159 w 298229"/>
                <a:gd name="connsiteY3" fmla="*/ 407388 h 516548"/>
                <a:gd name="connsiteX4" fmla="*/ 0 w 298229"/>
                <a:gd name="connsiteY4" fmla="*/ 0 h 51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29" h="516548">
                  <a:moveTo>
                    <a:pt x="0" y="0"/>
                  </a:moveTo>
                  <a:lnTo>
                    <a:pt x="298229" y="298229"/>
                  </a:lnTo>
                  <a:lnTo>
                    <a:pt x="298229" y="516548"/>
                  </a:lnTo>
                  <a:lnTo>
                    <a:pt x="109159" y="407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20700000">
              <a:off x="5641488" y="2685521"/>
              <a:ext cx="132565" cy="181087"/>
            </a:xfrm>
            <a:custGeom>
              <a:avLst/>
              <a:gdLst>
                <a:gd name="connsiteX0" fmla="*/ 97044 w 132565"/>
                <a:gd name="connsiteY0" fmla="*/ 0 h 181087"/>
                <a:gd name="connsiteX1" fmla="*/ 132565 w 132565"/>
                <a:gd name="connsiteY1" fmla="*/ 132565 h 181087"/>
                <a:gd name="connsiteX2" fmla="*/ 48522 w 132565"/>
                <a:gd name="connsiteY2" fmla="*/ 181087 h 181087"/>
                <a:gd name="connsiteX3" fmla="*/ 0 w 132565"/>
                <a:gd name="connsiteY3" fmla="*/ 97044 h 181087"/>
                <a:gd name="connsiteX4" fmla="*/ 97044 w 132565"/>
                <a:gd name="connsiteY4" fmla="*/ 0 h 18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65" h="181087">
                  <a:moveTo>
                    <a:pt x="97044" y="0"/>
                  </a:moveTo>
                  <a:lnTo>
                    <a:pt x="132565" y="132565"/>
                  </a:lnTo>
                  <a:lnTo>
                    <a:pt x="48522" y="181087"/>
                  </a:lnTo>
                  <a:lnTo>
                    <a:pt x="0" y="97044"/>
                  </a:lnTo>
                  <a:lnTo>
                    <a:pt x="97044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20700000">
              <a:off x="4690567" y="2640689"/>
              <a:ext cx="421762" cy="421762"/>
            </a:xfrm>
            <a:custGeom>
              <a:avLst/>
              <a:gdLst>
                <a:gd name="connsiteX0" fmla="*/ 0 w 421762"/>
                <a:gd name="connsiteY0" fmla="*/ 0 h 421762"/>
                <a:gd name="connsiteX1" fmla="*/ 365257 w 421762"/>
                <a:gd name="connsiteY1" fmla="*/ 210881 h 421762"/>
                <a:gd name="connsiteX2" fmla="*/ 421762 w 421762"/>
                <a:gd name="connsiteY2" fmla="*/ 421762 h 421762"/>
                <a:gd name="connsiteX3" fmla="*/ 210882 w 421762"/>
                <a:gd name="connsiteY3" fmla="*/ 365257 h 421762"/>
                <a:gd name="connsiteX4" fmla="*/ 0 w 421762"/>
                <a:gd name="connsiteY4" fmla="*/ 0 h 42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62" h="421762">
                  <a:moveTo>
                    <a:pt x="0" y="0"/>
                  </a:moveTo>
                  <a:lnTo>
                    <a:pt x="365257" y="210881"/>
                  </a:lnTo>
                  <a:lnTo>
                    <a:pt x="421762" y="421762"/>
                  </a:lnTo>
                  <a:lnTo>
                    <a:pt x="210882" y="365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20700000">
              <a:off x="5783896" y="2715069"/>
              <a:ext cx="118855" cy="162358"/>
            </a:xfrm>
            <a:custGeom>
              <a:avLst/>
              <a:gdLst>
                <a:gd name="connsiteX0" fmla="*/ 118855 w 118855"/>
                <a:gd name="connsiteY0" fmla="*/ 0 h 162358"/>
                <a:gd name="connsiteX1" fmla="*/ 118854 w 118855"/>
                <a:gd name="connsiteY1" fmla="*/ 137241 h 162358"/>
                <a:gd name="connsiteX2" fmla="*/ 25117 w 118855"/>
                <a:gd name="connsiteY2" fmla="*/ 162358 h 162358"/>
                <a:gd name="connsiteX3" fmla="*/ 0 w 118855"/>
                <a:gd name="connsiteY3" fmla="*/ 68621 h 162358"/>
                <a:gd name="connsiteX4" fmla="*/ 118855 w 118855"/>
                <a:gd name="connsiteY4" fmla="*/ 0 h 16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55" h="162358">
                  <a:moveTo>
                    <a:pt x="118855" y="0"/>
                  </a:moveTo>
                  <a:lnTo>
                    <a:pt x="118854" y="137241"/>
                  </a:lnTo>
                  <a:lnTo>
                    <a:pt x="25117" y="162358"/>
                  </a:lnTo>
                  <a:lnTo>
                    <a:pt x="0" y="68621"/>
                  </a:lnTo>
                  <a:lnTo>
                    <a:pt x="118855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20700000">
              <a:off x="6245893" y="2773420"/>
              <a:ext cx="576136" cy="210880"/>
            </a:xfrm>
            <a:custGeom>
              <a:avLst/>
              <a:gdLst>
                <a:gd name="connsiteX0" fmla="*/ 576136 w 576136"/>
                <a:gd name="connsiteY0" fmla="*/ 0 h 210880"/>
                <a:gd name="connsiteX1" fmla="*/ 210880 w 576136"/>
                <a:gd name="connsiteY1" fmla="*/ 210880 h 210880"/>
                <a:gd name="connsiteX2" fmla="*/ 0 w 576136"/>
                <a:gd name="connsiteY2" fmla="*/ 154375 h 210880"/>
                <a:gd name="connsiteX3" fmla="*/ 154375 w 576136"/>
                <a:gd name="connsiteY3" fmla="*/ 0 h 210880"/>
                <a:gd name="connsiteX4" fmla="*/ 576136 w 576136"/>
                <a:gd name="connsiteY4" fmla="*/ 0 h 2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136" h="210880">
                  <a:moveTo>
                    <a:pt x="576136" y="0"/>
                  </a:moveTo>
                  <a:lnTo>
                    <a:pt x="210880" y="210880"/>
                  </a:lnTo>
                  <a:lnTo>
                    <a:pt x="0" y="154375"/>
                  </a:lnTo>
                  <a:lnTo>
                    <a:pt x="154375" y="0"/>
                  </a:lnTo>
                  <a:lnTo>
                    <a:pt x="576136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20700000">
              <a:off x="5504023" y="2699261"/>
              <a:ext cx="137242" cy="187475"/>
            </a:xfrm>
            <a:custGeom>
              <a:avLst/>
              <a:gdLst>
                <a:gd name="connsiteX0" fmla="*/ 68621 w 137242"/>
                <a:gd name="connsiteY0" fmla="*/ 0 h 187475"/>
                <a:gd name="connsiteX1" fmla="*/ 137242 w 137242"/>
                <a:gd name="connsiteY1" fmla="*/ 118854 h 187475"/>
                <a:gd name="connsiteX2" fmla="*/ 68621 w 137242"/>
                <a:gd name="connsiteY2" fmla="*/ 187475 h 187475"/>
                <a:gd name="connsiteX3" fmla="*/ 0 w 137242"/>
                <a:gd name="connsiteY3" fmla="*/ 118854 h 187475"/>
                <a:gd name="connsiteX4" fmla="*/ 68621 w 137242"/>
                <a:gd name="connsiteY4" fmla="*/ 0 h 1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2" h="187475">
                  <a:moveTo>
                    <a:pt x="68621" y="0"/>
                  </a:moveTo>
                  <a:lnTo>
                    <a:pt x="137242" y="118854"/>
                  </a:lnTo>
                  <a:lnTo>
                    <a:pt x="68621" y="187475"/>
                  </a:lnTo>
                  <a:lnTo>
                    <a:pt x="0" y="118854"/>
                  </a:lnTo>
                  <a:lnTo>
                    <a:pt x="68621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20700000">
              <a:off x="5380874" y="2755352"/>
              <a:ext cx="132564" cy="181087"/>
            </a:xfrm>
            <a:custGeom>
              <a:avLst/>
              <a:gdLst>
                <a:gd name="connsiteX0" fmla="*/ 35520 w 132564"/>
                <a:gd name="connsiteY0" fmla="*/ 0 h 181087"/>
                <a:gd name="connsiteX1" fmla="*/ 132564 w 132564"/>
                <a:gd name="connsiteY1" fmla="*/ 97044 h 181087"/>
                <a:gd name="connsiteX2" fmla="*/ 84043 w 132564"/>
                <a:gd name="connsiteY2" fmla="*/ 181087 h 181087"/>
                <a:gd name="connsiteX3" fmla="*/ 0 w 132564"/>
                <a:gd name="connsiteY3" fmla="*/ 132564 h 181087"/>
                <a:gd name="connsiteX4" fmla="*/ 35520 w 132564"/>
                <a:gd name="connsiteY4" fmla="*/ 0 h 18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64" h="181087">
                  <a:moveTo>
                    <a:pt x="35520" y="0"/>
                  </a:moveTo>
                  <a:lnTo>
                    <a:pt x="132564" y="97044"/>
                  </a:lnTo>
                  <a:lnTo>
                    <a:pt x="84043" y="181087"/>
                  </a:lnTo>
                  <a:lnTo>
                    <a:pt x="0" y="132564"/>
                  </a:lnTo>
                  <a:lnTo>
                    <a:pt x="3552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20700000">
              <a:off x="5920938" y="2781296"/>
              <a:ext cx="132565" cy="132565"/>
            </a:xfrm>
            <a:custGeom>
              <a:avLst/>
              <a:gdLst>
                <a:gd name="connsiteX0" fmla="*/ 132565 w 132565"/>
                <a:gd name="connsiteY0" fmla="*/ 0 h 132565"/>
                <a:gd name="connsiteX1" fmla="*/ 97044 w 132565"/>
                <a:gd name="connsiteY1" fmla="*/ 132565 h 132565"/>
                <a:gd name="connsiteX2" fmla="*/ 1 w 132565"/>
                <a:gd name="connsiteY2" fmla="*/ 132565 h 132565"/>
                <a:gd name="connsiteX3" fmla="*/ 0 w 132565"/>
                <a:gd name="connsiteY3" fmla="*/ 35520 h 132565"/>
                <a:gd name="connsiteX4" fmla="*/ 132565 w 132565"/>
                <a:gd name="connsiteY4" fmla="*/ 0 h 1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65" h="132565">
                  <a:moveTo>
                    <a:pt x="132565" y="0"/>
                  </a:moveTo>
                  <a:lnTo>
                    <a:pt x="97044" y="132565"/>
                  </a:lnTo>
                  <a:lnTo>
                    <a:pt x="1" y="132565"/>
                  </a:lnTo>
                  <a:lnTo>
                    <a:pt x="0" y="35520"/>
                  </a:lnTo>
                  <a:lnTo>
                    <a:pt x="132565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20700000">
              <a:off x="5280430" y="2849972"/>
              <a:ext cx="118855" cy="162359"/>
            </a:xfrm>
            <a:custGeom>
              <a:avLst/>
              <a:gdLst>
                <a:gd name="connsiteX0" fmla="*/ 0 w 118855"/>
                <a:gd name="connsiteY0" fmla="*/ 0 h 162359"/>
                <a:gd name="connsiteX1" fmla="*/ 118855 w 118855"/>
                <a:gd name="connsiteY1" fmla="*/ 68620 h 162359"/>
                <a:gd name="connsiteX2" fmla="*/ 93737 w 118855"/>
                <a:gd name="connsiteY2" fmla="*/ 162359 h 162359"/>
                <a:gd name="connsiteX3" fmla="*/ 1 w 118855"/>
                <a:gd name="connsiteY3" fmla="*/ 137242 h 162359"/>
                <a:gd name="connsiteX4" fmla="*/ 0 w 118855"/>
                <a:gd name="connsiteY4" fmla="*/ 0 h 1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55" h="162359">
                  <a:moveTo>
                    <a:pt x="0" y="0"/>
                  </a:moveTo>
                  <a:lnTo>
                    <a:pt x="118855" y="68620"/>
                  </a:lnTo>
                  <a:lnTo>
                    <a:pt x="93737" y="162359"/>
                  </a:lnTo>
                  <a:lnTo>
                    <a:pt x="1" y="137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20700000">
              <a:off x="6022443" y="2887105"/>
              <a:ext cx="162359" cy="118855"/>
            </a:xfrm>
            <a:custGeom>
              <a:avLst/>
              <a:gdLst>
                <a:gd name="connsiteX0" fmla="*/ 162359 w 162359"/>
                <a:gd name="connsiteY0" fmla="*/ 0 h 118855"/>
                <a:gd name="connsiteX1" fmla="*/ 93738 w 162359"/>
                <a:gd name="connsiteY1" fmla="*/ 118855 h 118855"/>
                <a:gd name="connsiteX2" fmla="*/ 0 w 162359"/>
                <a:gd name="connsiteY2" fmla="*/ 93738 h 118855"/>
                <a:gd name="connsiteX3" fmla="*/ 25117 w 162359"/>
                <a:gd name="connsiteY3" fmla="*/ 0 h 118855"/>
                <a:gd name="connsiteX4" fmla="*/ 162359 w 162359"/>
                <a:gd name="connsiteY4" fmla="*/ 0 h 11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59" h="118855">
                  <a:moveTo>
                    <a:pt x="162359" y="0"/>
                  </a:moveTo>
                  <a:lnTo>
                    <a:pt x="93738" y="118855"/>
                  </a:lnTo>
                  <a:lnTo>
                    <a:pt x="0" y="93738"/>
                  </a:lnTo>
                  <a:lnTo>
                    <a:pt x="25117" y="0"/>
                  </a:lnTo>
                  <a:lnTo>
                    <a:pt x="162359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20700000">
              <a:off x="5660407" y="2870281"/>
              <a:ext cx="101721" cy="80225"/>
            </a:xfrm>
            <a:custGeom>
              <a:avLst/>
              <a:gdLst>
                <a:gd name="connsiteX0" fmla="*/ 64489 w 101721"/>
                <a:gd name="connsiteY0" fmla="*/ 0 h 80225"/>
                <a:gd name="connsiteX1" fmla="*/ 101721 w 101721"/>
                <a:gd name="connsiteY1" fmla="*/ 64488 h 80225"/>
                <a:gd name="connsiteX2" fmla="*/ 42993 w 101721"/>
                <a:gd name="connsiteY2" fmla="*/ 80225 h 80225"/>
                <a:gd name="connsiteX3" fmla="*/ 0 w 101721"/>
                <a:gd name="connsiteY3" fmla="*/ 37232 h 80225"/>
                <a:gd name="connsiteX4" fmla="*/ 64489 w 101721"/>
                <a:gd name="connsiteY4" fmla="*/ 0 h 8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21" h="80225">
                  <a:moveTo>
                    <a:pt x="64489" y="0"/>
                  </a:moveTo>
                  <a:lnTo>
                    <a:pt x="101721" y="64488"/>
                  </a:lnTo>
                  <a:lnTo>
                    <a:pt x="42993" y="80225"/>
                  </a:lnTo>
                  <a:lnTo>
                    <a:pt x="0" y="37232"/>
                  </a:lnTo>
                  <a:lnTo>
                    <a:pt x="64489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20700000">
              <a:off x="5769470" y="2889130"/>
              <a:ext cx="91201" cy="71928"/>
            </a:xfrm>
            <a:custGeom>
              <a:avLst/>
              <a:gdLst>
                <a:gd name="connsiteX0" fmla="*/ 71928 w 91201"/>
                <a:gd name="connsiteY0" fmla="*/ 0 h 71928"/>
                <a:gd name="connsiteX1" fmla="*/ 91201 w 91201"/>
                <a:gd name="connsiteY1" fmla="*/ 71928 h 71928"/>
                <a:gd name="connsiteX2" fmla="*/ 30400 w 91201"/>
                <a:gd name="connsiteY2" fmla="*/ 71928 h 71928"/>
                <a:gd name="connsiteX3" fmla="*/ 0 w 91201"/>
                <a:gd name="connsiteY3" fmla="*/ 19273 h 71928"/>
                <a:gd name="connsiteX4" fmla="*/ 71928 w 91201"/>
                <a:gd name="connsiteY4" fmla="*/ 0 h 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1" h="71928">
                  <a:moveTo>
                    <a:pt x="71928" y="0"/>
                  </a:moveTo>
                  <a:lnTo>
                    <a:pt x="91201" y="71928"/>
                  </a:lnTo>
                  <a:lnTo>
                    <a:pt x="30400" y="71928"/>
                  </a:lnTo>
                  <a:lnTo>
                    <a:pt x="0" y="19273"/>
                  </a:lnTo>
                  <a:lnTo>
                    <a:pt x="71928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20700000">
              <a:off x="5554999" y="2882127"/>
              <a:ext cx="105308" cy="83054"/>
            </a:xfrm>
            <a:custGeom>
              <a:avLst/>
              <a:gdLst>
                <a:gd name="connsiteX0" fmla="*/ 52654 w 105308"/>
                <a:gd name="connsiteY0" fmla="*/ 0 h 83054"/>
                <a:gd name="connsiteX1" fmla="*/ 105308 w 105308"/>
                <a:gd name="connsiteY1" fmla="*/ 52654 h 83054"/>
                <a:gd name="connsiteX2" fmla="*/ 52655 w 105308"/>
                <a:gd name="connsiteY2" fmla="*/ 83054 h 83054"/>
                <a:gd name="connsiteX3" fmla="*/ 0 w 105308"/>
                <a:gd name="connsiteY3" fmla="*/ 52654 h 83054"/>
                <a:gd name="connsiteX4" fmla="*/ 52654 w 105308"/>
                <a:gd name="connsiteY4" fmla="*/ 0 h 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8" h="83054">
                  <a:moveTo>
                    <a:pt x="52654" y="0"/>
                  </a:moveTo>
                  <a:lnTo>
                    <a:pt x="105308" y="52654"/>
                  </a:lnTo>
                  <a:lnTo>
                    <a:pt x="52655" y="83054"/>
                  </a:lnTo>
                  <a:lnTo>
                    <a:pt x="0" y="52654"/>
                  </a:lnTo>
                  <a:lnTo>
                    <a:pt x="52654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20700000">
              <a:off x="5460432" y="2923864"/>
              <a:ext cx="101721" cy="80225"/>
            </a:xfrm>
            <a:custGeom>
              <a:avLst/>
              <a:gdLst>
                <a:gd name="connsiteX0" fmla="*/ 37233 w 101721"/>
                <a:gd name="connsiteY0" fmla="*/ 0 h 80225"/>
                <a:gd name="connsiteX1" fmla="*/ 101721 w 101721"/>
                <a:gd name="connsiteY1" fmla="*/ 37232 h 80225"/>
                <a:gd name="connsiteX2" fmla="*/ 58728 w 101721"/>
                <a:gd name="connsiteY2" fmla="*/ 80225 h 80225"/>
                <a:gd name="connsiteX3" fmla="*/ 0 w 101721"/>
                <a:gd name="connsiteY3" fmla="*/ 64489 h 80225"/>
                <a:gd name="connsiteX4" fmla="*/ 37233 w 101721"/>
                <a:gd name="connsiteY4" fmla="*/ 0 h 8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21" h="80225">
                  <a:moveTo>
                    <a:pt x="37233" y="0"/>
                  </a:moveTo>
                  <a:lnTo>
                    <a:pt x="101721" y="37232"/>
                  </a:lnTo>
                  <a:lnTo>
                    <a:pt x="58728" y="80225"/>
                  </a:lnTo>
                  <a:lnTo>
                    <a:pt x="0" y="64489"/>
                  </a:lnTo>
                  <a:lnTo>
                    <a:pt x="37233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20700000">
              <a:off x="5876793" y="2937125"/>
              <a:ext cx="74465" cy="74465"/>
            </a:xfrm>
            <a:custGeom>
              <a:avLst/>
              <a:gdLst>
                <a:gd name="connsiteX0" fmla="*/ 74465 w 74465"/>
                <a:gd name="connsiteY0" fmla="*/ 0 h 74465"/>
                <a:gd name="connsiteX1" fmla="*/ 74465 w 74465"/>
                <a:gd name="connsiteY1" fmla="*/ 74465 h 74465"/>
                <a:gd name="connsiteX2" fmla="*/ 15736 w 74465"/>
                <a:gd name="connsiteY2" fmla="*/ 58729 h 74465"/>
                <a:gd name="connsiteX3" fmla="*/ 0 w 74465"/>
                <a:gd name="connsiteY3" fmla="*/ 0 h 74465"/>
                <a:gd name="connsiteX4" fmla="*/ 74465 w 74465"/>
                <a:gd name="connsiteY4" fmla="*/ 0 h 7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65" h="74465">
                  <a:moveTo>
                    <a:pt x="74465" y="0"/>
                  </a:moveTo>
                  <a:lnTo>
                    <a:pt x="74465" y="74465"/>
                  </a:lnTo>
                  <a:lnTo>
                    <a:pt x="15736" y="58729"/>
                  </a:lnTo>
                  <a:lnTo>
                    <a:pt x="0" y="0"/>
                  </a:lnTo>
                  <a:lnTo>
                    <a:pt x="74465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20700000">
              <a:off x="5668627" y="2952294"/>
              <a:ext cx="87349" cy="36918"/>
            </a:xfrm>
            <a:custGeom>
              <a:avLst/>
              <a:gdLst>
                <a:gd name="connsiteX0" fmla="*/ 50431 w 87349"/>
                <a:gd name="connsiteY0" fmla="*/ 0 h 36918"/>
                <a:gd name="connsiteX1" fmla="*/ 87349 w 87349"/>
                <a:gd name="connsiteY1" fmla="*/ 36917 h 36918"/>
                <a:gd name="connsiteX2" fmla="*/ 40539 w 87349"/>
                <a:gd name="connsiteY2" fmla="*/ 36918 h 36918"/>
                <a:gd name="connsiteX3" fmla="*/ 0 w 87349"/>
                <a:gd name="connsiteY3" fmla="*/ 13512 h 36918"/>
                <a:gd name="connsiteX4" fmla="*/ 50431 w 87349"/>
                <a:gd name="connsiteY4" fmla="*/ 0 h 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49" h="36918">
                  <a:moveTo>
                    <a:pt x="50431" y="0"/>
                  </a:moveTo>
                  <a:lnTo>
                    <a:pt x="87349" y="36917"/>
                  </a:lnTo>
                  <a:lnTo>
                    <a:pt x="40539" y="36918"/>
                  </a:lnTo>
                  <a:lnTo>
                    <a:pt x="0" y="13512"/>
                  </a:lnTo>
                  <a:lnTo>
                    <a:pt x="50431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20700000">
              <a:off x="5578132" y="2963115"/>
              <a:ext cx="90432" cy="38221"/>
            </a:xfrm>
            <a:custGeom>
              <a:avLst/>
              <a:gdLst>
                <a:gd name="connsiteX0" fmla="*/ 45217 w 90432"/>
                <a:gd name="connsiteY0" fmla="*/ 0 h 38221"/>
                <a:gd name="connsiteX1" fmla="*/ 90432 w 90432"/>
                <a:gd name="connsiteY1" fmla="*/ 26105 h 38221"/>
                <a:gd name="connsiteX2" fmla="*/ 45215 w 90432"/>
                <a:gd name="connsiteY2" fmla="*/ 38221 h 38221"/>
                <a:gd name="connsiteX3" fmla="*/ 0 w 90432"/>
                <a:gd name="connsiteY3" fmla="*/ 26106 h 38221"/>
                <a:gd name="connsiteX4" fmla="*/ 45217 w 90432"/>
                <a:gd name="connsiteY4" fmla="*/ 0 h 3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32" h="38221">
                  <a:moveTo>
                    <a:pt x="45217" y="0"/>
                  </a:moveTo>
                  <a:lnTo>
                    <a:pt x="90432" y="26105"/>
                  </a:lnTo>
                  <a:lnTo>
                    <a:pt x="45215" y="38221"/>
                  </a:lnTo>
                  <a:lnTo>
                    <a:pt x="0" y="26106"/>
                  </a:lnTo>
                  <a:lnTo>
                    <a:pt x="452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20700000">
              <a:off x="5763781" y="2966374"/>
              <a:ext cx="78315" cy="45217"/>
            </a:xfrm>
            <a:custGeom>
              <a:avLst/>
              <a:gdLst>
                <a:gd name="connsiteX0" fmla="*/ 52210 w 78315"/>
                <a:gd name="connsiteY0" fmla="*/ 1 h 45217"/>
                <a:gd name="connsiteX1" fmla="*/ 78315 w 78315"/>
                <a:gd name="connsiteY1" fmla="*/ 45217 h 45217"/>
                <a:gd name="connsiteX2" fmla="*/ 33100 w 78315"/>
                <a:gd name="connsiteY2" fmla="*/ 33101 h 45217"/>
                <a:gd name="connsiteX3" fmla="*/ 0 w 78315"/>
                <a:gd name="connsiteY3" fmla="*/ 0 h 45217"/>
                <a:gd name="connsiteX4" fmla="*/ 52210 w 78315"/>
                <a:gd name="connsiteY4" fmla="*/ 1 h 4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5" h="45217">
                  <a:moveTo>
                    <a:pt x="52210" y="1"/>
                  </a:moveTo>
                  <a:lnTo>
                    <a:pt x="78315" y="45217"/>
                  </a:lnTo>
                  <a:lnTo>
                    <a:pt x="33100" y="33101"/>
                  </a:lnTo>
                  <a:lnTo>
                    <a:pt x="0" y="0"/>
                  </a:lnTo>
                  <a:lnTo>
                    <a:pt x="52210" y="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20700000">
              <a:off x="5673348" y="2989779"/>
              <a:ext cx="81402" cy="21811"/>
            </a:xfrm>
            <a:custGeom>
              <a:avLst/>
              <a:gdLst>
                <a:gd name="connsiteX0" fmla="*/ 43623 w 81402"/>
                <a:gd name="connsiteY0" fmla="*/ 0 h 21811"/>
                <a:gd name="connsiteX1" fmla="*/ 81402 w 81402"/>
                <a:gd name="connsiteY1" fmla="*/ 21811 h 21811"/>
                <a:gd name="connsiteX2" fmla="*/ 0 w 81402"/>
                <a:gd name="connsiteY2" fmla="*/ 0 h 21811"/>
                <a:gd name="connsiteX3" fmla="*/ 43623 w 81402"/>
                <a:gd name="connsiteY3" fmla="*/ 0 h 2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402" h="21811">
                  <a:moveTo>
                    <a:pt x="43623" y="0"/>
                  </a:moveTo>
                  <a:lnTo>
                    <a:pt x="81402" y="21811"/>
                  </a:lnTo>
                  <a:lnTo>
                    <a:pt x="0" y="0"/>
                  </a:lnTo>
                  <a:lnTo>
                    <a:pt x="436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20700000">
              <a:off x="4549437" y="2928757"/>
              <a:ext cx="516548" cy="298230"/>
            </a:xfrm>
            <a:custGeom>
              <a:avLst/>
              <a:gdLst>
                <a:gd name="connsiteX0" fmla="*/ 0 w 516548"/>
                <a:gd name="connsiteY0" fmla="*/ 0 h 298230"/>
                <a:gd name="connsiteX1" fmla="*/ 407389 w 516548"/>
                <a:gd name="connsiteY1" fmla="*/ 109160 h 298230"/>
                <a:gd name="connsiteX2" fmla="*/ 516548 w 516548"/>
                <a:gd name="connsiteY2" fmla="*/ 298230 h 298230"/>
                <a:gd name="connsiteX3" fmla="*/ 298229 w 516548"/>
                <a:gd name="connsiteY3" fmla="*/ 298230 h 298230"/>
                <a:gd name="connsiteX4" fmla="*/ 0 w 516548"/>
                <a:gd name="connsiteY4" fmla="*/ 0 h 29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48" h="298230">
                  <a:moveTo>
                    <a:pt x="0" y="0"/>
                  </a:moveTo>
                  <a:lnTo>
                    <a:pt x="407389" y="109160"/>
                  </a:lnTo>
                  <a:lnTo>
                    <a:pt x="516548" y="298230"/>
                  </a:lnTo>
                  <a:lnTo>
                    <a:pt x="298229" y="298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20700000">
              <a:off x="5174619" y="2981271"/>
              <a:ext cx="132566" cy="132565"/>
            </a:xfrm>
            <a:custGeom>
              <a:avLst/>
              <a:gdLst>
                <a:gd name="connsiteX0" fmla="*/ 0 w 132566"/>
                <a:gd name="connsiteY0" fmla="*/ 0 h 132565"/>
                <a:gd name="connsiteX1" fmla="*/ 132566 w 132566"/>
                <a:gd name="connsiteY1" fmla="*/ 35521 h 132565"/>
                <a:gd name="connsiteX2" fmla="*/ 132565 w 132566"/>
                <a:gd name="connsiteY2" fmla="*/ 132565 h 132565"/>
                <a:gd name="connsiteX3" fmla="*/ 35521 w 132566"/>
                <a:gd name="connsiteY3" fmla="*/ 132565 h 132565"/>
                <a:gd name="connsiteX4" fmla="*/ 0 w 132566"/>
                <a:gd name="connsiteY4" fmla="*/ 0 h 1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66" h="132565">
                  <a:moveTo>
                    <a:pt x="0" y="0"/>
                  </a:moveTo>
                  <a:lnTo>
                    <a:pt x="132566" y="35521"/>
                  </a:lnTo>
                  <a:lnTo>
                    <a:pt x="132565" y="132565"/>
                  </a:lnTo>
                  <a:lnTo>
                    <a:pt x="35521" y="132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rot="20700000">
              <a:off x="5383146" y="2992646"/>
              <a:ext cx="91200" cy="71927"/>
            </a:xfrm>
            <a:custGeom>
              <a:avLst/>
              <a:gdLst>
                <a:gd name="connsiteX0" fmla="*/ 19272 w 91200"/>
                <a:gd name="connsiteY0" fmla="*/ 0 h 71927"/>
                <a:gd name="connsiteX1" fmla="*/ 91200 w 91200"/>
                <a:gd name="connsiteY1" fmla="*/ 19273 h 71927"/>
                <a:gd name="connsiteX2" fmla="*/ 60800 w 91200"/>
                <a:gd name="connsiteY2" fmla="*/ 71927 h 71927"/>
                <a:gd name="connsiteX3" fmla="*/ 0 w 91200"/>
                <a:gd name="connsiteY3" fmla="*/ 71927 h 71927"/>
                <a:gd name="connsiteX4" fmla="*/ 19272 w 91200"/>
                <a:gd name="connsiteY4" fmla="*/ 0 h 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" h="71927">
                  <a:moveTo>
                    <a:pt x="19272" y="0"/>
                  </a:moveTo>
                  <a:lnTo>
                    <a:pt x="91200" y="19273"/>
                  </a:lnTo>
                  <a:lnTo>
                    <a:pt x="60800" y="71927"/>
                  </a:lnTo>
                  <a:lnTo>
                    <a:pt x="0" y="71927"/>
                  </a:lnTo>
                  <a:lnTo>
                    <a:pt x="19272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rot="20700000">
              <a:off x="5496904" y="2998307"/>
              <a:ext cx="87349" cy="36918"/>
            </a:xfrm>
            <a:custGeom>
              <a:avLst/>
              <a:gdLst>
                <a:gd name="connsiteX0" fmla="*/ 36918 w 87349"/>
                <a:gd name="connsiteY0" fmla="*/ 0 h 36918"/>
                <a:gd name="connsiteX1" fmla="*/ 87349 w 87349"/>
                <a:gd name="connsiteY1" fmla="*/ 13513 h 36918"/>
                <a:gd name="connsiteX2" fmla="*/ 46811 w 87349"/>
                <a:gd name="connsiteY2" fmla="*/ 36917 h 36918"/>
                <a:gd name="connsiteX3" fmla="*/ 0 w 87349"/>
                <a:gd name="connsiteY3" fmla="*/ 36918 h 36918"/>
                <a:gd name="connsiteX4" fmla="*/ 36918 w 87349"/>
                <a:gd name="connsiteY4" fmla="*/ 0 h 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49" h="36918">
                  <a:moveTo>
                    <a:pt x="36918" y="0"/>
                  </a:moveTo>
                  <a:lnTo>
                    <a:pt x="87349" y="13513"/>
                  </a:lnTo>
                  <a:lnTo>
                    <a:pt x="46811" y="36917"/>
                  </a:lnTo>
                  <a:lnTo>
                    <a:pt x="0" y="36918"/>
                  </a:lnTo>
                  <a:lnTo>
                    <a:pt x="369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0700000">
              <a:off x="5587623" y="3000492"/>
              <a:ext cx="84265" cy="11290"/>
            </a:xfrm>
            <a:custGeom>
              <a:avLst/>
              <a:gdLst>
                <a:gd name="connsiteX0" fmla="*/ 42132 w 84265"/>
                <a:gd name="connsiteY0" fmla="*/ 0 h 11290"/>
                <a:gd name="connsiteX1" fmla="*/ 84265 w 84265"/>
                <a:gd name="connsiteY1" fmla="*/ 11290 h 11290"/>
                <a:gd name="connsiteX2" fmla="*/ 0 w 84265"/>
                <a:gd name="connsiteY2" fmla="*/ 11290 h 11290"/>
                <a:gd name="connsiteX3" fmla="*/ 42132 w 84265"/>
                <a:gd name="connsiteY3" fmla="*/ 0 h 1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65" h="11290">
                  <a:moveTo>
                    <a:pt x="42132" y="0"/>
                  </a:moveTo>
                  <a:lnTo>
                    <a:pt x="84265" y="11290"/>
                  </a:lnTo>
                  <a:lnTo>
                    <a:pt x="0" y="11290"/>
                  </a:lnTo>
                  <a:lnTo>
                    <a:pt x="421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rot="20700000">
              <a:off x="5760394" y="2990524"/>
              <a:ext cx="72974" cy="42132"/>
            </a:xfrm>
            <a:custGeom>
              <a:avLst/>
              <a:gdLst>
                <a:gd name="connsiteX0" fmla="*/ 0 w 72974"/>
                <a:gd name="connsiteY0" fmla="*/ 0 h 42132"/>
                <a:gd name="connsiteX1" fmla="*/ 42131 w 72974"/>
                <a:gd name="connsiteY1" fmla="*/ 11289 h 42132"/>
                <a:gd name="connsiteX2" fmla="*/ 72974 w 72974"/>
                <a:gd name="connsiteY2" fmla="*/ 42132 h 42132"/>
                <a:gd name="connsiteX3" fmla="*/ 0 w 72974"/>
                <a:gd name="connsiteY3" fmla="*/ 0 h 4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74" h="42132">
                  <a:moveTo>
                    <a:pt x="0" y="0"/>
                  </a:moveTo>
                  <a:lnTo>
                    <a:pt x="42131" y="11289"/>
                  </a:lnTo>
                  <a:lnTo>
                    <a:pt x="72974" y="42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20700000">
              <a:off x="5853799" y="2991321"/>
              <a:ext cx="63945" cy="63943"/>
            </a:xfrm>
            <a:custGeom>
              <a:avLst/>
              <a:gdLst>
                <a:gd name="connsiteX0" fmla="*/ 0 w 63945"/>
                <a:gd name="connsiteY0" fmla="*/ 0 h 63943"/>
                <a:gd name="connsiteX1" fmla="*/ 50432 w 63945"/>
                <a:gd name="connsiteY1" fmla="*/ 13513 h 63943"/>
                <a:gd name="connsiteX2" fmla="*/ 63945 w 63945"/>
                <a:gd name="connsiteY2" fmla="*/ 63943 h 63943"/>
                <a:gd name="connsiteX3" fmla="*/ 23405 w 63945"/>
                <a:gd name="connsiteY3" fmla="*/ 40537 h 63943"/>
                <a:gd name="connsiteX4" fmla="*/ 0 w 63945"/>
                <a:gd name="connsiteY4" fmla="*/ 0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5" h="63943">
                  <a:moveTo>
                    <a:pt x="0" y="0"/>
                  </a:moveTo>
                  <a:lnTo>
                    <a:pt x="50432" y="13513"/>
                  </a:lnTo>
                  <a:lnTo>
                    <a:pt x="63945" y="63943"/>
                  </a:lnTo>
                  <a:lnTo>
                    <a:pt x="23405" y="40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rot="20700000">
              <a:off x="5970201" y="2989823"/>
              <a:ext cx="71927" cy="91199"/>
            </a:xfrm>
            <a:custGeom>
              <a:avLst/>
              <a:gdLst>
                <a:gd name="connsiteX0" fmla="*/ 1 w 71927"/>
                <a:gd name="connsiteY0" fmla="*/ 0 h 91199"/>
                <a:gd name="connsiteX1" fmla="*/ 71927 w 71927"/>
                <a:gd name="connsiteY1" fmla="*/ 19273 h 91199"/>
                <a:gd name="connsiteX2" fmla="*/ 52655 w 71927"/>
                <a:gd name="connsiteY2" fmla="*/ 91199 h 91199"/>
                <a:gd name="connsiteX3" fmla="*/ 0 w 71927"/>
                <a:gd name="connsiteY3" fmla="*/ 60799 h 91199"/>
                <a:gd name="connsiteX4" fmla="*/ 1 w 71927"/>
                <a:gd name="connsiteY4" fmla="*/ 0 h 9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7" h="91199">
                  <a:moveTo>
                    <a:pt x="1" y="0"/>
                  </a:moveTo>
                  <a:lnTo>
                    <a:pt x="71927" y="19273"/>
                  </a:lnTo>
                  <a:lnTo>
                    <a:pt x="52655" y="91199"/>
                  </a:lnTo>
                  <a:lnTo>
                    <a:pt x="0" y="607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20700000">
              <a:off x="6098335" y="2987551"/>
              <a:ext cx="181087" cy="132564"/>
            </a:xfrm>
            <a:custGeom>
              <a:avLst/>
              <a:gdLst>
                <a:gd name="connsiteX0" fmla="*/ 48522 w 181087"/>
                <a:gd name="connsiteY0" fmla="*/ 0 h 132564"/>
                <a:gd name="connsiteX1" fmla="*/ 181087 w 181087"/>
                <a:gd name="connsiteY1" fmla="*/ 35520 h 132564"/>
                <a:gd name="connsiteX2" fmla="*/ 84043 w 181087"/>
                <a:gd name="connsiteY2" fmla="*/ 132564 h 132564"/>
                <a:gd name="connsiteX3" fmla="*/ 0 w 181087"/>
                <a:gd name="connsiteY3" fmla="*/ 84042 h 132564"/>
                <a:gd name="connsiteX4" fmla="*/ 48522 w 181087"/>
                <a:gd name="connsiteY4" fmla="*/ 0 h 13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87" h="132564">
                  <a:moveTo>
                    <a:pt x="48522" y="0"/>
                  </a:moveTo>
                  <a:lnTo>
                    <a:pt x="181087" y="35520"/>
                  </a:lnTo>
                  <a:lnTo>
                    <a:pt x="84043" y="132564"/>
                  </a:lnTo>
                  <a:lnTo>
                    <a:pt x="0" y="84042"/>
                  </a:lnTo>
                  <a:lnTo>
                    <a:pt x="4852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20700000">
              <a:off x="6322157" y="2968712"/>
              <a:ext cx="596458" cy="218319"/>
            </a:xfrm>
            <a:custGeom>
              <a:avLst/>
              <a:gdLst>
                <a:gd name="connsiteX0" fmla="*/ 189069 w 596458"/>
                <a:gd name="connsiteY0" fmla="*/ 0 h 218319"/>
                <a:gd name="connsiteX1" fmla="*/ 596458 w 596458"/>
                <a:gd name="connsiteY1" fmla="*/ 109160 h 218319"/>
                <a:gd name="connsiteX2" fmla="*/ 189070 w 596458"/>
                <a:gd name="connsiteY2" fmla="*/ 218319 h 218319"/>
                <a:gd name="connsiteX3" fmla="*/ 0 w 596458"/>
                <a:gd name="connsiteY3" fmla="*/ 109160 h 218319"/>
                <a:gd name="connsiteX4" fmla="*/ 189069 w 596458"/>
                <a:gd name="connsiteY4" fmla="*/ 0 h 21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458" h="218319">
                  <a:moveTo>
                    <a:pt x="189069" y="0"/>
                  </a:moveTo>
                  <a:lnTo>
                    <a:pt x="596458" y="109160"/>
                  </a:lnTo>
                  <a:lnTo>
                    <a:pt x="189070" y="218319"/>
                  </a:lnTo>
                  <a:lnTo>
                    <a:pt x="0" y="109160"/>
                  </a:lnTo>
                  <a:lnTo>
                    <a:pt x="189069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20700000">
              <a:off x="7003442" y="3128409"/>
              <a:ext cx="1344479" cy="602133"/>
            </a:xfrm>
            <a:custGeom>
              <a:avLst/>
              <a:gdLst>
                <a:gd name="connsiteX0" fmla="*/ 1173092 w 1344479"/>
                <a:gd name="connsiteY0" fmla="*/ 0 h 602133"/>
                <a:gd name="connsiteX1" fmla="*/ 1221013 w 1344479"/>
                <a:gd name="connsiteY1" fmla="*/ 30230 h 602133"/>
                <a:gd name="connsiteX2" fmla="*/ 1333495 w 1344479"/>
                <a:gd name="connsiteY2" fmla="*/ 365662 h 602133"/>
                <a:gd name="connsiteX3" fmla="*/ 1068366 w 1344479"/>
                <a:gd name="connsiteY3" fmla="*/ 599914 h 602133"/>
                <a:gd name="connsiteX4" fmla="*/ 1011751 w 1344479"/>
                <a:gd name="connsiteY4" fmla="*/ 602133 h 602133"/>
                <a:gd name="connsiteX5" fmla="*/ 1007512 w 1344479"/>
                <a:gd name="connsiteY5" fmla="*/ 597548 h 602133"/>
                <a:gd name="connsiteX6" fmla="*/ 954906 w 1344479"/>
                <a:gd name="connsiteY6" fmla="*/ 559668 h 602133"/>
                <a:gd name="connsiteX7" fmla="*/ 0 w 1344479"/>
                <a:gd name="connsiteY7" fmla="*/ 8353 h 602133"/>
                <a:gd name="connsiteX8" fmla="*/ 1102630 w 1344479"/>
                <a:gd name="connsiteY8" fmla="*/ 8353 h 602133"/>
                <a:gd name="connsiteX9" fmla="*/ 1167129 w 1344479"/>
                <a:gd name="connsiteY9" fmla="*/ 1851 h 602133"/>
                <a:gd name="connsiteX10" fmla="*/ 1173092 w 1344479"/>
                <a:gd name="connsiteY10" fmla="*/ 0 h 60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4479" h="602133">
                  <a:moveTo>
                    <a:pt x="1173092" y="0"/>
                  </a:moveTo>
                  <a:lnTo>
                    <a:pt x="1221013" y="30230"/>
                  </a:lnTo>
                  <a:cubicBezTo>
                    <a:pt x="1319391" y="106889"/>
                    <a:pt x="1367806" y="237615"/>
                    <a:pt x="1333495" y="365662"/>
                  </a:cubicBezTo>
                  <a:cubicBezTo>
                    <a:pt x="1299185" y="493710"/>
                    <a:pt x="1191894" y="582714"/>
                    <a:pt x="1068366" y="599914"/>
                  </a:cubicBezTo>
                  <a:lnTo>
                    <a:pt x="1011751" y="602133"/>
                  </a:lnTo>
                  <a:lnTo>
                    <a:pt x="1007512" y="597548"/>
                  </a:lnTo>
                  <a:cubicBezTo>
                    <a:pt x="991602" y="583439"/>
                    <a:pt x="974040" y="570715"/>
                    <a:pt x="954906" y="559668"/>
                  </a:cubicBezTo>
                  <a:lnTo>
                    <a:pt x="0" y="8353"/>
                  </a:lnTo>
                  <a:lnTo>
                    <a:pt x="1102630" y="8353"/>
                  </a:lnTo>
                  <a:cubicBezTo>
                    <a:pt x="1124724" y="8353"/>
                    <a:pt x="1146296" y="6114"/>
                    <a:pt x="1167129" y="1851"/>
                  </a:cubicBezTo>
                  <a:lnTo>
                    <a:pt x="117309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20700000">
              <a:off x="3080175" y="2910907"/>
              <a:ext cx="1344480" cy="602133"/>
            </a:xfrm>
            <a:custGeom>
              <a:avLst/>
              <a:gdLst>
                <a:gd name="connsiteX0" fmla="*/ 332729 w 1344480"/>
                <a:gd name="connsiteY0" fmla="*/ 0 h 602133"/>
                <a:gd name="connsiteX1" fmla="*/ 336967 w 1344480"/>
                <a:gd name="connsiteY1" fmla="*/ 4584 h 602133"/>
                <a:gd name="connsiteX2" fmla="*/ 389574 w 1344480"/>
                <a:gd name="connsiteY2" fmla="*/ 42465 h 602133"/>
                <a:gd name="connsiteX3" fmla="*/ 1344480 w 1344480"/>
                <a:gd name="connsiteY3" fmla="*/ 593780 h 602133"/>
                <a:gd name="connsiteX4" fmla="*/ 241850 w 1344480"/>
                <a:gd name="connsiteY4" fmla="*/ 593780 h 602133"/>
                <a:gd name="connsiteX5" fmla="*/ 177350 w 1344480"/>
                <a:gd name="connsiteY5" fmla="*/ 600281 h 602133"/>
                <a:gd name="connsiteX6" fmla="*/ 171387 w 1344480"/>
                <a:gd name="connsiteY6" fmla="*/ 602133 h 602133"/>
                <a:gd name="connsiteX7" fmla="*/ 123467 w 1344480"/>
                <a:gd name="connsiteY7" fmla="*/ 571903 h 602133"/>
                <a:gd name="connsiteX8" fmla="*/ 10984 w 1344480"/>
                <a:gd name="connsiteY8" fmla="*/ 236471 h 602133"/>
                <a:gd name="connsiteX9" fmla="*/ 276113 w 1344480"/>
                <a:gd name="connsiteY9" fmla="*/ 2220 h 602133"/>
                <a:gd name="connsiteX10" fmla="*/ 332729 w 1344480"/>
                <a:gd name="connsiteY10" fmla="*/ 0 h 60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4480" h="602133">
                  <a:moveTo>
                    <a:pt x="332729" y="0"/>
                  </a:moveTo>
                  <a:lnTo>
                    <a:pt x="336967" y="4584"/>
                  </a:lnTo>
                  <a:cubicBezTo>
                    <a:pt x="352878" y="18693"/>
                    <a:pt x="370440" y="31418"/>
                    <a:pt x="389574" y="42465"/>
                  </a:cubicBezTo>
                  <a:lnTo>
                    <a:pt x="1344480" y="593780"/>
                  </a:lnTo>
                  <a:lnTo>
                    <a:pt x="241850" y="593780"/>
                  </a:lnTo>
                  <a:cubicBezTo>
                    <a:pt x="219755" y="593780"/>
                    <a:pt x="198184" y="596018"/>
                    <a:pt x="177350" y="600281"/>
                  </a:cubicBezTo>
                  <a:lnTo>
                    <a:pt x="171387" y="602133"/>
                  </a:lnTo>
                  <a:lnTo>
                    <a:pt x="123467" y="571903"/>
                  </a:lnTo>
                  <a:cubicBezTo>
                    <a:pt x="25089" y="495244"/>
                    <a:pt x="-23326" y="364519"/>
                    <a:pt x="10984" y="236471"/>
                  </a:cubicBezTo>
                  <a:cubicBezTo>
                    <a:pt x="45295" y="108423"/>
                    <a:pt x="152586" y="19419"/>
                    <a:pt x="276113" y="2220"/>
                  </a:cubicBezTo>
                  <a:lnTo>
                    <a:pt x="332729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20700000">
              <a:off x="5844273" y="3013768"/>
              <a:ext cx="59588" cy="59587"/>
            </a:xfrm>
            <a:custGeom>
              <a:avLst/>
              <a:gdLst>
                <a:gd name="connsiteX0" fmla="*/ 0 w 59588"/>
                <a:gd name="connsiteY0" fmla="*/ 0 h 59587"/>
                <a:gd name="connsiteX1" fmla="*/ 37777 w 59588"/>
                <a:gd name="connsiteY1" fmla="*/ 21810 h 59587"/>
                <a:gd name="connsiteX2" fmla="*/ 59588 w 59588"/>
                <a:gd name="connsiteY2" fmla="*/ 59587 h 59587"/>
                <a:gd name="connsiteX3" fmla="*/ 0 w 59588"/>
                <a:gd name="connsiteY3" fmla="*/ 0 h 5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88" h="59587">
                  <a:moveTo>
                    <a:pt x="0" y="0"/>
                  </a:moveTo>
                  <a:lnTo>
                    <a:pt x="37777" y="21810"/>
                  </a:lnTo>
                  <a:lnTo>
                    <a:pt x="59588" y="59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20700000">
              <a:off x="5513330" y="3032656"/>
              <a:ext cx="81398" cy="21811"/>
            </a:xfrm>
            <a:custGeom>
              <a:avLst/>
              <a:gdLst>
                <a:gd name="connsiteX0" fmla="*/ 81398 w 81398"/>
                <a:gd name="connsiteY0" fmla="*/ 1 h 21811"/>
                <a:gd name="connsiteX1" fmla="*/ 0 w 81398"/>
                <a:gd name="connsiteY1" fmla="*/ 21811 h 21811"/>
                <a:gd name="connsiteX2" fmla="*/ 37777 w 81398"/>
                <a:gd name="connsiteY2" fmla="*/ 0 h 21811"/>
                <a:gd name="connsiteX3" fmla="*/ 81398 w 81398"/>
                <a:gd name="connsiteY3" fmla="*/ 1 h 2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8" h="21811">
                  <a:moveTo>
                    <a:pt x="81398" y="1"/>
                  </a:moveTo>
                  <a:lnTo>
                    <a:pt x="0" y="21811"/>
                  </a:lnTo>
                  <a:lnTo>
                    <a:pt x="37777" y="0"/>
                  </a:lnTo>
                  <a:lnTo>
                    <a:pt x="8139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rot="20700000">
              <a:off x="5934294" y="3038714"/>
              <a:ext cx="45216" cy="78317"/>
            </a:xfrm>
            <a:custGeom>
              <a:avLst/>
              <a:gdLst>
                <a:gd name="connsiteX0" fmla="*/ 0 w 45216"/>
                <a:gd name="connsiteY0" fmla="*/ 0 h 78317"/>
                <a:gd name="connsiteX1" fmla="*/ 45215 w 45216"/>
                <a:gd name="connsiteY1" fmla="*/ 26105 h 78317"/>
                <a:gd name="connsiteX2" fmla="*/ 45216 w 45216"/>
                <a:gd name="connsiteY2" fmla="*/ 78317 h 78317"/>
                <a:gd name="connsiteX3" fmla="*/ 12115 w 45216"/>
                <a:gd name="connsiteY3" fmla="*/ 45216 h 78317"/>
                <a:gd name="connsiteX4" fmla="*/ 0 w 45216"/>
                <a:gd name="connsiteY4" fmla="*/ 0 h 7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16" h="78317">
                  <a:moveTo>
                    <a:pt x="0" y="0"/>
                  </a:moveTo>
                  <a:lnTo>
                    <a:pt x="45215" y="26105"/>
                  </a:lnTo>
                  <a:lnTo>
                    <a:pt x="45216" y="78317"/>
                  </a:lnTo>
                  <a:lnTo>
                    <a:pt x="12115" y="45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rot="20700000">
              <a:off x="5432039" y="3055265"/>
              <a:ext cx="78315" cy="45215"/>
            </a:xfrm>
            <a:custGeom>
              <a:avLst/>
              <a:gdLst>
                <a:gd name="connsiteX0" fmla="*/ 78315 w 78315"/>
                <a:gd name="connsiteY0" fmla="*/ 0 h 45215"/>
                <a:gd name="connsiteX1" fmla="*/ 45215 w 78315"/>
                <a:gd name="connsiteY1" fmla="*/ 33100 h 45215"/>
                <a:gd name="connsiteX2" fmla="*/ 0 w 78315"/>
                <a:gd name="connsiteY2" fmla="*/ 45215 h 45215"/>
                <a:gd name="connsiteX3" fmla="*/ 26105 w 78315"/>
                <a:gd name="connsiteY3" fmla="*/ 0 h 45215"/>
                <a:gd name="connsiteX4" fmla="*/ 78315 w 78315"/>
                <a:gd name="connsiteY4" fmla="*/ 0 h 4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5" h="45215">
                  <a:moveTo>
                    <a:pt x="78315" y="0"/>
                  </a:moveTo>
                  <a:lnTo>
                    <a:pt x="45215" y="33100"/>
                  </a:lnTo>
                  <a:lnTo>
                    <a:pt x="0" y="45215"/>
                  </a:lnTo>
                  <a:lnTo>
                    <a:pt x="26105" y="0"/>
                  </a:lnTo>
                  <a:lnTo>
                    <a:pt x="7831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20700000">
              <a:off x="5451256" y="3073355"/>
              <a:ext cx="72978" cy="42134"/>
            </a:xfrm>
            <a:custGeom>
              <a:avLst/>
              <a:gdLst>
                <a:gd name="connsiteX0" fmla="*/ 72978 w 72978"/>
                <a:gd name="connsiteY0" fmla="*/ 0 h 42134"/>
                <a:gd name="connsiteX1" fmla="*/ 0 w 72978"/>
                <a:gd name="connsiteY1" fmla="*/ 42134 h 42134"/>
                <a:gd name="connsiteX2" fmla="*/ 30844 w 72978"/>
                <a:gd name="connsiteY2" fmla="*/ 11290 h 42134"/>
                <a:gd name="connsiteX3" fmla="*/ 72978 w 72978"/>
                <a:gd name="connsiteY3" fmla="*/ 0 h 4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78" h="42134">
                  <a:moveTo>
                    <a:pt x="72978" y="0"/>
                  </a:moveTo>
                  <a:lnTo>
                    <a:pt x="0" y="42134"/>
                  </a:lnTo>
                  <a:lnTo>
                    <a:pt x="30844" y="11290"/>
                  </a:lnTo>
                  <a:lnTo>
                    <a:pt x="729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20700000">
              <a:off x="5919285" y="3057932"/>
              <a:ext cx="42135" cy="72980"/>
            </a:xfrm>
            <a:custGeom>
              <a:avLst/>
              <a:gdLst>
                <a:gd name="connsiteX0" fmla="*/ 0 w 42135"/>
                <a:gd name="connsiteY0" fmla="*/ 0 h 72980"/>
                <a:gd name="connsiteX1" fmla="*/ 30844 w 42135"/>
                <a:gd name="connsiteY1" fmla="*/ 30845 h 72980"/>
                <a:gd name="connsiteX2" fmla="*/ 42135 w 42135"/>
                <a:gd name="connsiteY2" fmla="*/ 72980 h 72980"/>
                <a:gd name="connsiteX3" fmla="*/ 0 w 42135"/>
                <a:gd name="connsiteY3" fmla="*/ 0 h 7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35" h="72980">
                  <a:moveTo>
                    <a:pt x="0" y="0"/>
                  </a:moveTo>
                  <a:lnTo>
                    <a:pt x="30844" y="30845"/>
                  </a:lnTo>
                  <a:lnTo>
                    <a:pt x="42135" y="72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rot="20700000">
              <a:off x="6030686" y="3067107"/>
              <a:ext cx="80225" cy="101722"/>
            </a:xfrm>
            <a:custGeom>
              <a:avLst/>
              <a:gdLst>
                <a:gd name="connsiteX0" fmla="*/ 15737 w 80225"/>
                <a:gd name="connsiteY0" fmla="*/ 0 h 101722"/>
                <a:gd name="connsiteX1" fmla="*/ 80225 w 80225"/>
                <a:gd name="connsiteY1" fmla="*/ 37233 h 101722"/>
                <a:gd name="connsiteX2" fmla="*/ 42993 w 80225"/>
                <a:gd name="connsiteY2" fmla="*/ 101722 h 101722"/>
                <a:gd name="connsiteX3" fmla="*/ 0 w 80225"/>
                <a:gd name="connsiteY3" fmla="*/ 58729 h 101722"/>
                <a:gd name="connsiteX4" fmla="*/ 15737 w 80225"/>
                <a:gd name="connsiteY4" fmla="*/ 0 h 10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25" h="101722">
                  <a:moveTo>
                    <a:pt x="15737" y="0"/>
                  </a:moveTo>
                  <a:lnTo>
                    <a:pt x="80225" y="37233"/>
                  </a:lnTo>
                  <a:lnTo>
                    <a:pt x="42993" y="101722"/>
                  </a:lnTo>
                  <a:lnTo>
                    <a:pt x="0" y="58729"/>
                  </a:lnTo>
                  <a:lnTo>
                    <a:pt x="15737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rot="20700000">
              <a:off x="5330450" y="3083517"/>
              <a:ext cx="74465" cy="74465"/>
            </a:xfrm>
            <a:custGeom>
              <a:avLst/>
              <a:gdLst>
                <a:gd name="connsiteX0" fmla="*/ 74465 w 74465"/>
                <a:gd name="connsiteY0" fmla="*/ 0 h 74465"/>
                <a:gd name="connsiteX1" fmla="*/ 58728 w 74465"/>
                <a:gd name="connsiteY1" fmla="*/ 58728 h 74465"/>
                <a:gd name="connsiteX2" fmla="*/ 0 w 74465"/>
                <a:gd name="connsiteY2" fmla="*/ 74465 h 74465"/>
                <a:gd name="connsiteX3" fmla="*/ 0 w 74465"/>
                <a:gd name="connsiteY3" fmla="*/ 0 h 74465"/>
                <a:gd name="connsiteX4" fmla="*/ 74465 w 74465"/>
                <a:gd name="connsiteY4" fmla="*/ 0 h 7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65" h="74465">
                  <a:moveTo>
                    <a:pt x="74465" y="0"/>
                  </a:moveTo>
                  <a:lnTo>
                    <a:pt x="58728" y="58728"/>
                  </a:lnTo>
                  <a:lnTo>
                    <a:pt x="0" y="74465"/>
                  </a:lnTo>
                  <a:lnTo>
                    <a:pt x="0" y="0"/>
                  </a:lnTo>
                  <a:lnTo>
                    <a:pt x="74465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20700000">
              <a:off x="5384645" y="3117029"/>
              <a:ext cx="63945" cy="63945"/>
            </a:xfrm>
            <a:custGeom>
              <a:avLst/>
              <a:gdLst>
                <a:gd name="connsiteX0" fmla="*/ 63945 w 63945"/>
                <a:gd name="connsiteY0" fmla="*/ 0 h 63945"/>
                <a:gd name="connsiteX1" fmla="*/ 40540 w 63945"/>
                <a:gd name="connsiteY1" fmla="*/ 40539 h 63945"/>
                <a:gd name="connsiteX2" fmla="*/ 0 w 63945"/>
                <a:gd name="connsiteY2" fmla="*/ 63945 h 63945"/>
                <a:gd name="connsiteX3" fmla="*/ 13513 w 63945"/>
                <a:gd name="connsiteY3" fmla="*/ 13513 h 63945"/>
                <a:gd name="connsiteX4" fmla="*/ 63945 w 63945"/>
                <a:gd name="connsiteY4" fmla="*/ 0 h 6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5" h="63945">
                  <a:moveTo>
                    <a:pt x="63945" y="0"/>
                  </a:moveTo>
                  <a:lnTo>
                    <a:pt x="40540" y="40539"/>
                  </a:lnTo>
                  <a:lnTo>
                    <a:pt x="0" y="63945"/>
                  </a:lnTo>
                  <a:lnTo>
                    <a:pt x="13513" y="13513"/>
                  </a:lnTo>
                  <a:lnTo>
                    <a:pt x="6394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20700000">
              <a:off x="5999550" y="3103579"/>
              <a:ext cx="36917" cy="87349"/>
            </a:xfrm>
            <a:custGeom>
              <a:avLst/>
              <a:gdLst>
                <a:gd name="connsiteX0" fmla="*/ 0 w 36917"/>
                <a:gd name="connsiteY0" fmla="*/ 0 h 87349"/>
                <a:gd name="connsiteX1" fmla="*/ 36917 w 36917"/>
                <a:gd name="connsiteY1" fmla="*/ 36917 h 87349"/>
                <a:gd name="connsiteX2" fmla="*/ 23404 w 36917"/>
                <a:gd name="connsiteY2" fmla="*/ 87349 h 87349"/>
                <a:gd name="connsiteX3" fmla="*/ 0 w 36917"/>
                <a:gd name="connsiteY3" fmla="*/ 46811 h 87349"/>
                <a:gd name="connsiteX4" fmla="*/ 0 w 36917"/>
                <a:gd name="connsiteY4" fmla="*/ 0 h 8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17" h="87349">
                  <a:moveTo>
                    <a:pt x="0" y="0"/>
                  </a:moveTo>
                  <a:lnTo>
                    <a:pt x="36917" y="36917"/>
                  </a:lnTo>
                  <a:lnTo>
                    <a:pt x="23404" y="87349"/>
                  </a:lnTo>
                  <a:lnTo>
                    <a:pt x="0" y="46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20700000">
              <a:off x="6148037" y="3110700"/>
              <a:ext cx="187476" cy="137242"/>
            </a:xfrm>
            <a:custGeom>
              <a:avLst/>
              <a:gdLst>
                <a:gd name="connsiteX0" fmla="*/ 68621 w 187476"/>
                <a:gd name="connsiteY0" fmla="*/ 0 h 137242"/>
                <a:gd name="connsiteX1" fmla="*/ 187476 w 187476"/>
                <a:gd name="connsiteY1" fmla="*/ 68621 h 137242"/>
                <a:gd name="connsiteX2" fmla="*/ 68620 w 187476"/>
                <a:gd name="connsiteY2" fmla="*/ 137242 h 137242"/>
                <a:gd name="connsiteX3" fmla="*/ 0 w 187476"/>
                <a:gd name="connsiteY3" fmla="*/ 68621 h 137242"/>
                <a:gd name="connsiteX4" fmla="*/ 68621 w 187476"/>
                <a:gd name="connsiteY4" fmla="*/ 0 h 1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76" h="137242">
                  <a:moveTo>
                    <a:pt x="68621" y="0"/>
                  </a:moveTo>
                  <a:lnTo>
                    <a:pt x="187476" y="68621"/>
                  </a:lnTo>
                  <a:lnTo>
                    <a:pt x="68620" y="137242"/>
                  </a:lnTo>
                  <a:lnTo>
                    <a:pt x="0" y="68621"/>
                  </a:lnTo>
                  <a:lnTo>
                    <a:pt x="68621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20700000">
              <a:off x="5108394" y="3132024"/>
              <a:ext cx="162359" cy="118854"/>
            </a:xfrm>
            <a:custGeom>
              <a:avLst/>
              <a:gdLst>
                <a:gd name="connsiteX0" fmla="*/ 137242 w 162359"/>
                <a:gd name="connsiteY0" fmla="*/ 0 h 118854"/>
                <a:gd name="connsiteX1" fmla="*/ 162359 w 162359"/>
                <a:gd name="connsiteY1" fmla="*/ 93737 h 118854"/>
                <a:gd name="connsiteX2" fmla="*/ 68621 w 162359"/>
                <a:gd name="connsiteY2" fmla="*/ 118854 h 118854"/>
                <a:gd name="connsiteX3" fmla="*/ 0 w 162359"/>
                <a:gd name="connsiteY3" fmla="*/ 0 h 118854"/>
                <a:gd name="connsiteX4" fmla="*/ 137242 w 162359"/>
                <a:gd name="connsiteY4" fmla="*/ 0 h 11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59" h="118854">
                  <a:moveTo>
                    <a:pt x="137242" y="0"/>
                  </a:moveTo>
                  <a:lnTo>
                    <a:pt x="162359" y="93737"/>
                  </a:lnTo>
                  <a:lnTo>
                    <a:pt x="68621" y="118854"/>
                  </a:lnTo>
                  <a:lnTo>
                    <a:pt x="0" y="0"/>
                  </a:lnTo>
                  <a:lnTo>
                    <a:pt x="13724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 rot="20700000">
              <a:off x="5407093" y="3130911"/>
              <a:ext cx="59586" cy="59586"/>
            </a:xfrm>
            <a:custGeom>
              <a:avLst/>
              <a:gdLst>
                <a:gd name="connsiteX0" fmla="*/ 59586 w 59586"/>
                <a:gd name="connsiteY0" fmla="*/ 0 h 59586"/>
                <a:gd name="connsiteX1" fmla="*/ 0 w 59586"/>
                <a:gd name="connsiteY1" fmla="*/ 59586 h 59586"/>
                <a:gd name="connsiteX2" fmla="*/ 21810 w 59586"/>
                <a:gd name="connsiteY2" fmla="*/ 21810 h 59586"/>
                <a:gd name="connsiteX3" fmla="*/ 59586 w 59586"/>
                <a:gd name="connsiteY3" fmla="*/ 0 h 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86" h="59586">
                  <a:moveTo>
                    <a:pt x="59586" y="0"/>
                  </a:moveTo>
                  <a:lnTo>
                    <a:pt x="0" y="59586"/>
                  </a:lnTo>
                  <a:lnTo>
                    <a:pt x="21810" y="21810"/>
                  </a:lnTo>
                  <a:lnTo>
                    <a:pt x="595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20700000">
              <a:off x="5980307" y="3120007"/>
              <a:ext cx="21810" cy="81397"/>
            </a:xfrm>
            <a:custGeom>
              <a:avLst/>
              <a:gdLst>
                <a:gd name="connsiteX0" fmla="*/ 0 w 21810"/>
                <a:gd name="connsiteY0" fmla="*/ 0 h 81397"/>
                <a:gd name="connsiteX1" fmla="*/ 21810 w 21810"/>
                <a:gd name="connsiteY1" fmla="*/ 37777 h 81397"/>
                <a:gd name="connsiteX2" fmla="*/ 21809 w 21810"/>
                <a:gd name="connsiteY2" fmla="*/ 81397 h 81397"/>
                <a:gd name="connsiteX3" fmla="*/ 0 w 21810"/>
                <a:gd name="connsiteY3" fmla="*/ 0 h 8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0" h="81397">
                  <a:moveTo>
                    <a:pt x="0" y="0"/>
                  </a:moveTo>
                  <a:lnTo>
                    <a:pt x="21810" y="37777"/>
                  </a:lnTo>
                  <a:lnTo>
                    <a:pt x="21809" y="8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20700000">
              <a:off x="5282455" y="3174104"/>
              <a:ext cx="71927" cy="91200"/>
            </a:xfrm>
            <a:custGeom>
              <a:avLst/>
              <a:gdLst>
                <a:gd name="connsiteX0" fmla="*/ 71927 w 71927"/>
                <a:gd name="connsiteY0" fmla="*/ 0 h 91200"/>
                <a:gd name="connsiteX1" fmla="*/ 71927 w 71927"/>
                <a:gd name="connsiteY1" fmla="*/ 60799 h 91200"/>
                <a:gd name="connsiteX2" fmla="*/ 19273 w 71927"/>
                <a:gd name="connsiteY2" fmla="*/ 91200 h 91200"/>
                <a:gd name="connsiteX3" fmla="*/ 0 w 71927"/>
                <a:gd name="connsiteY3" fmla="*/ 19272 h 91200"/>
                <a:gd name="connsiteX4" fmla="*/ 71927 w 71927"/>
                <a:gd name="connsiteY4" fmla="*/ 0 h 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7" h="91200">
                  <a:moveTo>
                    <a:pt x="71927" y="0"/>
                  </a:moveTo>
                  <a:lnTo>
                    <a:pt x="71927" y="60799"/>
                  </a:lnTo>
                  <a:lnTo>
                    <a:pt x="19273" y="91200"/>
                  </a:lnTo>
                  <a:lnTo>
                    <a:pt x="0" y="19272"/>
                  </a:lnTo>
                  <a:lnTo>
                    <a:pt x="71927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20700000">
              <a:off x="6069592" y="3161676"/>
              <a:ext cx="83055" cy="105309"/>
            </a:xfrm>
            <a:custGeom>
              <a:avLst/>
              <a:gdLst>
                <a:gd name="connsiteX0" fmla="*/ 30401 w 83055"/>
                <a:gd name="connsiteY0" fmla="*/ 0 h 105309"/>
                <a:gd name="connsiteX1" fmla="*/ 83055 w 83055"/>
                <a:gd name="connsiteY1" fmla="*/ 52654 h 105309"/>
                <a:gd name="connsiteX2" fmla="*/ 30400 w 83055"/>
                <a:gd name="connsiteY2" fmla="*/ 105309 h 105309"/>
                <a:gd name="connsiteX3" fmla="*/ 0 w 83055"/>
                <a:gd name="connsiteY3" fmla="*/ 52655 h 105309"/>
                <a:gd name="connsiteX4" fmla="*/ 30401 w 83055"/>
                <a:gd name="connsiteY4" fmla="*/ 0 h 10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5" h="105309">
                  <a:moveTo>
                    <a:pt x="30401" y="0"/>
                  </a:moveTo>
                  <a:lnTo>
                    <a:pt x="83055" y="52654"/>
                  </a:lnTo>
                  <a:lnTo>
                    <a:pt x="30400" y="105309"/>
                  </a:lnTo>
                  <a:lnTo>
                    <a:pt x="0" y="52655"/>
                  </a:lnTo>
                  <a:lnTo>
                    <a:pt x="30401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20700000">
              <a:off x="5359698" y="3192677"/>
              <a:ext cx="45215" cy="78315"/>
            </a:xfrm>
            <a:custGeom>
              <a:avLst/>
              <a:gdLst>
                <a:gd name="connsiteX0" fmla="*/ 45215 w 45215"/>
                <a:gd name="connsiteY0" fmla="*/ 0 h 78315"/>
                <a:gd name="connsiteX1" fmla="*/ 33100 w 45215"/>
                <a:gd name="connsiteY1" fmla="*/ 45215 h 78315"/>
                <a:gd name="connsiteX2" fmla="*/ 0 w 45215"/>
                <a:gd name="connsiteY2" fmla="*/ 78315 h 78315"/>
                <a:gd name="connsiteX3" fmla="*/ 0 w 45215"/>
                <a:gd name="connsiteY3" fmla="*/ 26104 h 78315"/>
                <a:gd name="connsiteX4" fmla="*/ 45215 w 45215"/>
                <a:gd name="connsiteY4" fmla="*/ 0 h 7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15" h="78315">
                  <a:moveTo>
                    <a:pt x="45215" y="0"/>
                  </a:moveTo>
                  <a:lnTo>
                    <a:pt x="33100" y="45215"/>
                  </a:lnTo>
                  <a:lnTo>
                    <a:pt x="0" y="78315"/>
                  </a:lnTo>
                  <a:lnTo>
                    <a:pt x="0" y="26104"/>
                  </a:lnTo>
                  <a:lnTo>
                    <a:pt x="4521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20700000">
              <a:off x="6033438" y="3184809"/>
              <a:ext cx="38220" cy="90431"/>
            </a:xfrm>
            <a:custGeom>
              <a:avLst/>
              <a:gdLst>
                <a:gd name="connsiteX0" fmla="*/ 12115 w 38220"/>
                <a:gd name="connsiteY0" fmla="*/ 0 h 90431"/>
                <a:gd name="connsiteX1" fmla="*/ 38220 w 38220"/>
                <a:gd name="connsiteY1" fmla="*/ 45216 h 90431"/>
                <a:gd name="connsiteX2" fmla="*/ 12115 w 38220"/>
                <a:gd name="connsiteY2" fmla="*/ 90431 h 90431"/>
                <a:gd name="connsiteX3" fmla="*/ 0 w 38220"/>
                <a:gd name="connsiteY3" fmla="*/ 45214 h 90431"/>
                <a:gd name="connsiteX4" fmla="*/ 12115 w 38220"/>
                <a:gd name="connsiteY4" fmla="*/ 0 h 9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90431">
                  <a:moveTo>
                    <a:pt x="12115" y="0"/>
                  </a:moveTo>
                  <a:lnTo>
                    <a:pt x="38220" y="45216"/>
                  </a:lnTo>
                  <a:lnTo>
                    <a:pt x="12115" y="90431"/>
                  </a:lnTo>
                  <a:lnTo>
                    <a:pt x="0" y="45214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20700000">
              <a:off x="5383847" y="3201402"/>
              <a:ext cx="42135" cy="72980"/>
            </a:xfrm>
            <a:custGeom>
              <a:avLst/>
              <a:gdLst>
                <a:gd name="connsiteX0" fmla="*/ 42135 w 42135"/>
                <a:gd name="connsiteY0" fmla="*/ 0 h 72980"/>
                <a:gd name="connsiteX1" fmla="*/ 0 w 42135"/>
                <a:gd name="connsiteY1" fmla="*/ 72980 h 72980"/>
                <a:gd name="connsiteX2" fmla="*/ 11290 w 42135"/>
                <a:gd name="connsiteY2" fmla="*/ 30845 h 72980"/>
                <a:gd name="connsiteX3" fmla="*/ 42135 w 42135"/>
                <a:gd name="connsiteY3" fmla="*/ 0 h 7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35" h="72980">
                  <a:moveTo>
                    <a:pt x="42135" y="0"/>
                  </a:moveTo>
                  <a:lnTo>
                    <a:pt x="0" y="72980"/>
                  </a:lnTo>
                  <a:lnTo>
                    <a:pt x="11290" y="30845"/>
                  </a:lnTo>
                  <a:lnTo>
                    <a:pt x="421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20700000">
              <a:off x="6022990" y="3194298"/>
              <a:ext cx="11290" cy="84265"/>
            </a:xfrm>
            <a:custGeom>
              <a:avLst/>
              <a:gdLst>
                <a:gd name="connsiteX0" fmla="*/ 0 w 11290"/>
                <a:gd name="connsiteY0" fmla="*/ 0 h 84265"/>
                <a:gd name="connsiteX1" fmla="*/ 11290 w 11290"/>
                <a:gd name="connsiteY1" fmla="*/ 42132 h 84265"/>
                <a:gd name="connsiteX2" fmla="*/ 1 w 11290"/>
                <a:gd name="connsiteY2" fmla="*/ 84265 h 84265"/>
                <a:gd name="connsiteX3" fmla="*/ 0 w 11290"/>
                <a:gd name="connsiteY3" fmla="*/ 0 h 8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0" h="84265">
                  <a:moveTo>
                    <a:pt x="0" y="0"/>
                  </a:moveTo>
                  <a:lnTo>
                    <a:pt x="11290" y="42132"/>
                  </a:lnTo>
                  <a:lnTo>
                    <a:pt x="1" y="84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20700000">
              <a:off x="6356977" y="3187994"/>
              <a:ext cx="576136" cy="210881"/>
            </a:xfrm>
            <a:custGeom>
              <a:avLst/>
              <a:gdLst>
                <a:gd name="connsiteX0" fmla="*/ 210881 w 576136"/>
                <a:gd name="connsiteY0" fmla="*/ 0 h 210881"/>
                <a:gd name="connsiteX1" fmla="*/ 576136 w 576136"/>
                <a:gd name="connsiteY1" fmla="*/ 210881 h 210881"/>
                <a:gd name="connsiteX2" fmla="*/ 154375 w 576136"/>
                <a:gd name="connsiteY2" fmla="*/ 210881 h 210881"/>
                <a:gd name="connsiteX3" fmla="*/ 0 w 576136"/>
                <a:gd name="connsiteY3" fmla="*/ 56506 h 210881"/>
                <a:gd name="connsiteX4" fmla="*/ 210881 w 576136"/>
                <a:gd name="connsiteY4" fmla="*/ 0 h 21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136" h="210881">
                  <a:moveTo>
                    <a:pt x="210881" y="0"/>
                  </a:moveTo>
                  <a:lnTo>
                    <a:pt x="576136" y="210881"/>
                  </a:lnTo>
                  <a:lnTo>
                    <a:pt x="154375" y="210881"/>
                  </a:lnTo>
                  <a:lnTo>
                    <a:pt x="0" y="56506"/>
                  </a:lnTo>
                  <a:lnTo>
                    <a:pt x="210881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20700000">
              <a:off x="4494984" y="3242575"/>
              <a:ext cx="576135" cy="210880"/>
            </a:xfrm>
            <a:custGeom>
              <a:avLst/>
              <a:gdLst>
                <a:gd name="connsiteX0" fmla="*/ 421760 w 576135"/>
                <a:gd name="connsiteY0" fmla="*/ 0 h 210880"/>
                <a:gd name="connsiteX1" fmla="*/ 576135 w 576135"/>
                <a:gd name="connsiteY1" fmla="*/ 154375 h 210880"/>
                <a:gd name="connsiteX2" fmla="*/ 365255 w 576135"/>
                <a:gd name="connsiteY2" fmla="*/ 210880 h 210880"/>
                <a:gd name="connsiteX3" fmla="*/ 0 w 576135"/>
                <a:gd name="connsiteY3" fmla="*/ 0 h 210880"/>
                <a:gd name="connsiteX4" fmla="*/ 421760 w 576135"/>
                <a:gd name="connsiteY4" fmla="*/ 0 h 2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135" h="210880">
                  <a:moveTo>
                    <a:pt x="421760" y="0"/>
                  </a:moveTo>
                  <a:lnTo>
                    <a:pt x="576135" y="154375"/>
                  </a:lnTo>
                  <a:lnTo>
                    <a:pt x="365255" y="210880"/>
                  </a:lnTo>
                  <a:lnTo>
                    <a:pt x="0" y="0"/>
                  </a:lnTo>
                  <a:lnTo>
                    <a:pt x="42176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 rot="20700000">
              <a:off x="5078845" y="3260721"/>
              <a:ext cx="181087" cy="132565"/>
            </a:xfrm>
            <a:custGeom>
              <a:avLst/>
              <a:gdLst>
                <a:gd name="connsiteX0" fmla="*/ 132565 w 181087"/>
                <a:gd name="connsiteY0" fmla="*/ 0 h 132565"/>
                <a:gd name="connsiteX1" fmla="*/ 181087 w 181087"/>
                <a:gd name="connsiteY1" fmla="*/ 84043 h 132565"/>
                <a:gd name="connsiteX2" fmla="*/ 97044 w 181087"/>
                <a:gd name="connsiteY2" fmla="*/ 132565 h 132565"/>
                <a:gd name="connsiteX3" fmla="*/ 0 w 181087"/>
                <a:gd name="connsiteY3" fmla="*/ 35521 h 132565"/>
                <a:gd name="connsiteX4" fmla="*/ 132565 w 181087"/>
                <a:gd name="connsiteY4" fmla="*/ 0 h 1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87" h="132565">
                  <a:moveTo>
                    <a:pt x="132565" y="0"/>
                  </a:moveTo>
                  <a:lnTo>
                    <a:pt x="181087" y="84043"/>
                  </a:lnTo>
                  <a:lnTo>
                    <a:pt x="97044" y="132565"/>
                  </a:lnTo>
                  <a:lnTo>
                    <a:pt x="0" y="35521"/>
                  </a:lnTo>
                  <a:lnTo>
                    <a:pt x="132565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20700000">
              <a:off x="6168166" y="3248163"/>
              <a:ext cx="181087" cy="132565"/>
            </a:xfrm>
            <a:custGeom>
              <a:avLst/>
              <a:gdLst>
                <a:gd name="connsiteX0" fmla="*/ 84042 w 181087"/>
                <a:gd name="connsiteY0" fmla="*/ 0 h 132565"/>
                <a:gd name="connsiteX1" fmla="*/ 181087 w 181087"/>
                <a:gd name="connsiteY1" fmla="*/ 97044 h 132565"/>
                <a:gd name="connsiteX2" fmla="*/ 48522 w 181087"/>
                <a:gd name="connsiteY2" fmla="*/ 132565 h 132565"/>
                <a:gd name="connsiteX3" fmla="*/ 0 w 181087"/>
                <a:gd name="connsiteY3" fmla="*/ 48522 h 132565"/>
                <a:gd name="connsiteX4" fmla="*/ 84042 w 181087"/>
                <a:gd name="connsiteY4" fmla="*/ 0 h 1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87" h="132565">
                  <a:moveTo>
                    <a:pt x="84042" y="0"/>
                  </a:moveTo>
                  <a:lnTo>
                    <a:pt x="181087" y="97044"/>
                  </a:lnTo>
                  <a:lnTo>
                    <a:pt x="48522" y="132565"/>
                  </a:lnTo>
                  <a:lnTo>
                    <a:pt x="0" y="48522"/>
                  </a:lnTo>
                  <a:lnTo>
                    <a:pt x="8404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20700000">
              <a:off x="5263604" y="3272646"/>
              <a:ext cx="80225" cy="101721"/>
            </a:xfrm>
            <a:custGeom>
              <a:avLst/>
              <a:gdLst>
                <a:gd name="connsiteX0" fmla="*/ 64489 w 80225"/>
                <a:gd name="connsiteY0" fmla="*/ 0 h 101721"/>
                <a:gd name="connsiteX1" fmla="*/ 80225 w 80225"/>
                <a:gd name="connsiteY1" fmla="*/ 58728 h 101721"/>
                <a:gd name="connsiteX2" fmla="*/ 37232 w 80225"/>
                <a:gd name="connsiteY2" fmla="*/ 101721 h 101721"/>
                <a:gd name="connsiteX3" fmla="*/ 0 w 80225"/>
                <a:gd name="connsiteY3" fmla="*/ 37232 h 101721"/>
                <a:gd name="connsiteX4" fmla="*/ 64489 w 80225"/>
                <a:gd name="connsiteY4" fmla="*/ 0 h 10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25" h="101721">
                  <a:moveTo>
                    <a:pt x="64489" y="0"/>
                  </a:moveTo>
                  <a:lnTo>
                    <a:pt x="80225" y="58728"/>
                  </a:lnTo>
                  <a:lnTo>
                    <a:pt x="37232" y="101721"/>
                  </a:lnTo>
                  <a:lnTo>
                    <a:pt x="0" y="37232"/>
                  </a:lnTo>
                  <a:lnTo>
                    <a:pt x="64489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20700000">
              <a:off x="6084269" y="3267083"/>
              <a:ext cx="80225" cy="101720"/>
            </a:xfrm>
            <a:custGeom>
              <a:avLst/>
              <a:gdLst>
                <a:gd name="connsiteX0" fmla="*/ 42992 w 80225"/>
                <a:gd name="connsiteY0" fmla="*/ 0 h 101720"/>
                <a:gd name="connsiteX1" fmla="*/ 80225 w 80225"/>
                <a:gd name="connsiteY1" fmla="*/ 64488 h 101720"/>
                <a:gd name="connsiteX2" fmla="*/ 15737 w 80225"/>
                <a:gd name="connsiteY2" fmla="*/ 101720 h 101720"/>
                <a:gd name="connsiteX3" fmla="*/ 0 w 80225"/>
                <a:gd name="connsiteY3" fmla="*/ 42991 h 101720"/>
                <a:gd name="connsiteX4" fmla="*/ 42992 w 80225"/>
                <a:gd name="connsiteY4" fmla="*/ 0 h 10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25" h="101720">
                  <a:moveTo>
                    <a:pt x="42992" y="0"/>
                  </a:moveTo>
                  <a:lnTo>
                    <a:pt x="80225" y="64488"/>
                  </a:lnTo>
                  <a:lnTo>
                    <a:pt x="15737" y="101720"/>
                  </a:lnTo>
                  <a:lnTo>
                    <a:pt x="0" y="42991"/>
                  </a:lnTo>
                  <a:lnTo>
                    <a:pt x="42992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 rot="20700000">
              <a:off x="5345618" y="3278798"/>
              <a:ext cx="36918" cy="87349"/>
            </a:xfrm>
            <a:custGeom>
              <a:avLst/>
              <a:gdLst>
                <a:gd name="connsiteX0" fmla="*/ 36918 w 36918"/>
                <a:gd name="connsiteY0" fmla="*/ 0 h 87349"/>
                <a:gd name="connsiteX1" fmla="*/ 36918 w 36918"/>
                <a:gd name="connsiteY1" fmla="*/ 46810 h 87349"/>
                <a:gd name="connsiteX2" fmla="*/ 13513 w 36918"/>
                <a:gd name="connsiteY2" fmla="*/ 87349 h 87349"/>
                <a:gd name="connsiteX3" fmla="*/ 0 w 36918"/>
                <a:gd name="connsiteY3" fmla="*/ 36918 h 87349"/>
                <a:gd name="connsiteX4" fmla="*/ 36918 w 36918"/>
                <a:gd name="connsiteY4" fmla="*/ 0 h 8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18" h="87349">
                  <a:moveTo>
                    <a:pt x="36918" y="0"/>
                  </a:moveTo>
                  <a:lnTo>
                    <a:pt x="36918" y="46810"/>
                  </a:lnTo>
                  <a:lnTo>
                    <a:pt x="13513" y="87349"/>
                  </a:lnTo>
                  <a:lnTo>
                    <a:pt x="0" y="36918"/>
                  </a:lnTo>
                  <a:lnTo>
                    <a:pt x="369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rot="20700000">
              <a:off x="6045561" y="3275302"/>
              <a:ext cx="36918" cy="87348"/>
            </a:xfrm>
            <a:custGeom>
              <a:avLst/>
              <a:gdLst>
                <a:gd name="connsiteX0" fmla="*/ 23405 w 36918"/>
                <a:gd name="connsiteY0" fmla="*/ 0 h 87348"/>
                <a:gd name="connsiteX1" fmla="*/ 36918 w 36918"/>
                <a:gd name="connsiteY1" fmla="*/ 50430 h 87348"/>
                <a:gd name="connsiteX2" fmla="*/ 0 w 36918"/>
                <a:gd name="connsiteY2" fmla="*/ 87348 h 87348"/>
                <a:gd name="connsiteX3" fmla="*/ 1 w 36918"/>
                <a:gd name="connsiteY3" fmla="*/ 40538 h 87348"/>
                <a:gd name="connsiteX4" fmla="*/ 23405 w 36918"/>
                <a:gd name="connsiteY4" fmla="*/ 0 h 8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18" h="87348">
                  <a:moveTo>
                    <a:pt x="23405" y="0"/>
                  </a:moveTo>
                  <a:lnTo>
                    <a:pt x="36918" y="50430"/>
                  </a:lnTo>
                  <a:lnTo>
                    <a:pt x="0" y="87348"/>
                  </a:lnTo>
                  <a:lnTo>
                    <a:pt x="1" y="40538"/>
                  </a:lnTo>
                  <a:lnTo>
                    <a:pt x="2340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rot="20700000">
              <a:off x="6023183" y="3280025"/>
              <a:ext cx="21812" cy="81401"/>
            </a:xfrm>
            <a:custGeom>
              <a:avLst/>
              <a:gdLst>
                <a:gd name="connsiteX0" fmla="*/ 21812 w 21812"/>
                <a:gd name="connsiteY0" fmla="*/ 0 h 81401"/>
                <a:gd name="connsiteX1" fmla="*/ 21812 w 21812"/>
                <a:gd name="connsiteY1" fmla="*/ 43622 h 81401"/>
                <a:gd name="connsiteX2" fmla="*/ 0 w 21812"/>
                <a:gd name="connsiteY2" fmla="*/ 81401 h 81401"/>
                <a:gd name="connsiteX3" fmla="*/ 21812 w 21812"/>
                <a:gd name="connsiteY3" fmla="*/ 0 h 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2" h="81401">
                  <a:moveTo>
                    <a:pt x="21812" y="0"/>
                  </a:moveTo>
                  <a:lnTo>
                    <a:pt x="21812" y="43622"/>
                  </a:lnTo>
                  <a:lnTo>
                    <a:pt x="0" y="81401"/>
                  </a:lnTo>
                  <a:lnTo>
                    <a:pt x="218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 rot="20700000">
              <a:off x="5383103" y="3280027"/>
              <a:ext cx="21810" cy="81394"/>
            </a:xfrm>
            <a:custGeom>
              <a:avLst/>
              <a:gdLst>
                <a:gd name="connsiteX0" fmla="*/ 21810 w 21810"/>
                <a:gd name="connsiteY0" fmla="*/ 0 h 81394"/>
                <a:gd name="connsiteX1" fmla="*/ 0 w 21810"/>
                <a:gd name="connsiteY1" fmla="*/ 81394 h 81394"/>
                <a:gd name="connsiteX2" fmla="*/ 0 w 21810"/>
                <a:gd name="connsiteY2" fmla="*/ 37775 h 81394"/>
                <a:gd name="connsiteX3" fmla="*/ 21810 w 21810"/>
                <a:gd name="connsiteY3" fmla="*/ 0 h 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0" h="81394">
                  <a:moveTo>
                    <a:pt x="21810" y="0"/>
                  </a:moveTo>
                  <a:lnTo>
                    <a:pt x="0" y="81394"/>
                  </a:lnTo>
                  <a:lnTo>
                    <a:pt x="0" y="37775"/>
                  </a:lnTo>
                  <a:lnTo>
                    <a:pt x="2181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 rot="20700000">
              <a:off x="5393815" y="3362882"/>
              <a:ext cx="11290" cy="84270"/>
            </a:xfrm>
            <a:custGeom>
              <a:avLst/>
              <a:gdLst>
                <a:gd name="connsiteX0" fmla="*/ 11290 w 11290"/>
                <a:gd name="connsiteY0" fmla="*/ 0 h 84270"/>
                <a:gd name="connsiteX1" fmla="*/ 11290 w 11290"/>
                <a:gd name="connsiteY1" fmla="*/ 84270 h 84270"/>
                <a:gd name="connsiteX2" fmla="*/ 0 w 11290"/>
                <a:gd name="connsiteY2" fmla="*/ 42135 h 84270"/>
                <a:gd name="connsiteX3" fmla="*/ 11290 w 11290"/>
                <a:gd name="connsiteY3" fmla="*/ 0 h 8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0" h="84270">
                  <a:moveTo>
                    <a:pt x="11290" y="0"/>
                  </a:moveTo>
                  <a:lnTo>
                    <a:pt x="11290" y="84270"/>
                  </a:lnTo>
                  <a:lnTo>
                    <a:pt x="0" y="42135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 rot="20700000">
              <a:off x="6002117" y="3367071"/>
              <a:ext cx="42132" cy="72975"/>
            </a:xfrm>
            <a:custGeom>
              <a:avLst/>
              <a:gdLst>
                <a:gd name="connsiteX0" fmla="*/ 42132 w 42132"/>
                <a:gd name="connsiteY0" fmla="*/ 0 h 72975"/>
                <a:gd name="connsiteX1" fmla="*/ 30843 w 42132"/>
                <a:gd name="connsiteY1" fmla="*/ 42132 h 72975"/>
                <a:gd name="connsiteX2" fmla="*/ 0 w 42132"/>
                <a:gd name="connsiteY2" fmla="*/ 72975 h 72975"/>
                <a:gd name="connsiteX3" fmla="*/ 42132 w 42132"/>
                <a:gd name="connsiteY3" fmla="*/ 0 h 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32" h="72975">
                  <a:moveTo>
                    <a:pt x="42132" y="0"/>
                  </a:moveTo>
                  <a:lnTo>
                    <a:pt x="30843" y="42132"/>
                  </a:lnTo>
                  <a:lnTo>
                    <a:pt x="0" y="72975"/>
                  </a:lnTo>
                  <a:lnTo>
                    <a:pt x="421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20700000">
              <a:off x="6023184" y="3370456"/>
              <a:ext cx="45217" cy="78317"/>
            </a:xfrm>
            <a:custGeom>
              <a:avLst/>
              <a:gdLst>
                <a:gd name="connsiteX0" fmla="*/ 45216 w 45217"/>
                <a:gd name="connsiteY0" fmla="*/ 0 h 78317"/>
                <a:gd name="connsiteX1" fmla="*/ 45217 w 45217"/>
                <a:gd name="connsiteY1" fmla="*/ 52211 h 78317"/>
                <a:gd name="connsiteX2" fmla="*/ 0 w 45217"/>
                <a:gd name="connsiteY2" fmla="*/ 78317 h 78317"/>
                <a:gd name="connsiteX3" fmla="*/ 12116 w 45217"/>
                <a:gd name="connsiteY3" fmla="*/ 33101 h 78317"/>
                <a:gd name="connsiteX4" fmla="*/ 45216 w 45217"/>
                <a:gd name="connsiteY4" fmla="*/ 0 h 7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17" h="78317">
                  <a:moveTo>
                    <a:pt x="45216" y="0"/>
                  </a:moveTo>
                  <a:lnTo>
                    <a:pt x="45217" y="52211"/>
                  </a:lnTo>
                  <a:lnTo>
                    <a:pt x="0" y="78317"/>
                  </a:lnTo>
                  <a:lnTo>
                    <a:pt x="12116" y="33101"/>
                  </a:lnTo>
                  <a:lnTo>
                    <a:pt x="4521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20700000">
              <a:off x="5356439" y="3366209"/>
              <a:ext cx="38220" cy="90432"/>
            </a:xfrm>
            <a:custGeom>
              <a:avLst/>
              <a:gdLst>
                <a:gd name="connsiteX0" fmla="*/ 26105 w 38220"/>
                <a:gd name="connsiteY0" fmla="*/ 0 h 90432"/>
                <a:gd name="connsiteX1" fmla="*/ 38220 w 38220"/>
                <a:gd name="connsiteY1" fmla="*/ 45215 h 90432"/>
                <a:gd name="connsiteX2" fmla="*/ 26105 w 38220"/>
                <a:gd name="connsiteY2" fmla="*/ 90432 h 90432"/>
                <a:gd name="connsiteX3" fmla="*/ 0 w 38220"/>
                <a:gd name="connsiteY3" fmla="*/ 45216 h 90432"/>
                <a:gd name="connsiteX4" fmla="*/ 26105 w 38220"/>
                <a:gd name="connsiteY4" fmla="*/ 0 h 9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90432">
                  <a:moveTo>
                    <a:pt x="26105" y="0"/>
                  </a:moveTo>
                  <a:lnTo>
                    <a:pt x="38220" y="45215"/>
                  </a:lnTo>
                  <a:lnTo>
                    <a:pt x="26105" y="90432"/>
                  </a:lnTo>
                  <a:lnTo>
                    <a:pt x="0" y="45216"/>
                  </a:lnTo>
                  <a:lnTo>
                    <a:pt x="2610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20700000">
              <a:off x="6073717" y="3376145"/>
              <a:ext cx="71927" cy="91200"/>
            </a:xfrm>
            <a:custGeom>
              <a:avLst/>
              <a:gdLst>
                <a:gd name="connsiteX0" fmla="*/ 52654 w 71927"/>
                <a:gd name="connsiteY0" fmla="*/ 0 h 91200"/>
                <a:gd name="connsiteX1" fmla="*/ 71927 w 71927"/>
                <a:gd name="connsiteY1" fmla="*/ 71927 h 91200"/>
                <a:gd name="connsiteX2" fmla="*/ 0 w 71927"/>
                <a:gd name="connsiteY2" fmla="*/ 91200 h 91200"/>
                <a:gd name="connsiteX3" fmla="*/ 0 w 71927"/>
                <a:gd name="connsiteY3" fmla="*/ 30400 h 91200"/>
                <a:gd name="connsiteX4" fmla="*/ 52654 w 71927"/>
                <a:gd name="connsiteY4" fmla="*/ 0 h 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7" h="91200">
                  <a:moveTo>
                    <a:pt x="52654" y="0"/>
                  </a:moveTo>
                  <a:lnTo>
                    <a:pt x="71927" y="71927"/>
                  </a:lnTo>
                  <a:lnTo>
                    <a:pt x="0" y="91200"/>
                  </a:lnTo>
                  <a:lnTo>
                    <a:pt x="0" y="30400"/>
                  </a:lnTo>
                  <a:lnTo>
                    <a:pt x="52654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 rot="20700000">
              <a:off x="5275451" y="3374466"/>
              <a:ext cx="83055" cy="105309"/>
            </a:xfrm>
            <a:custGeom>
              <a:avLst/>
              <a:gdLst>
                <a:gd name="connsiteX0" fmla="*/ 52654 w 83055"/>
                <a:gd name="connsiteY0" fmla="*/ 0 h 105309"/>
                <a:gd name="connsiteX1" fmla="*/ 83055 w 83055"/>
                <a:gd name="connsiteY1" fmla="*/ 52654 h 105309"/>
                <a:gd name="connsiteX2" fmla="*/ 52655 w 83055"/>
                <a:gd name="connsiteY2" fmla="*/ 105309 h 105309"/>
                <a:gd name="connsiteX3" fmla="*/ 0 w 83055"/>
                <a:gd name="connsiteY3" fmla="*/ 52654 h 105309"/>
                <a:gd name="connsiteX4" fmla="*/ 52654 w 83055"/>
                <a:gd name="connsiteY4" fmla="*/ 0 h 10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5" h="105309">
                  <a:moveTo>
                    <a:pt x="52654" y="0"/>
                  </a:moveTo>
                  <a:lnTo>
                    <a:pt x="83055" y="52654"/>
                  </a:lnTo>
                  <a:lnTo>
                    <a:pt x="52655" y="105309"/>
                  </a:lnTo>
                  <a:lnTo>
                    <a:pt x="0" y="52654"/>
                  </a:lnTo>
                  <a:lnTo>
                    <a:pt x="52654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rot="20700000">
              <a:off x="5092586" y="3393508"/>
              <a:ext cx="187475" cy="137242"/>
            </a:xfrm>
            <a:custGeom>
              <a:avLst/>
              <a:gdLst>
                <a:gd name="connsiteX0" fmla="*/ 118854 w 187475"/>
                <a:gd name="connsiteY0" fmla="*/ 0 h 137242"/>
                <a:gd name="connsiteX1" fmla="*/ 187475 w 187475"/>
                <a:gd name="connsiteY1" fmla="*/ 68621 h 137242"/>
                <a:gd name="connsiteX2" fmla="*/ 118855 w 187475"/>
                <a:gd name="connsiteY2" fmla="*/ 137242 h 137242"/>
                <a:gd name="connsiteX3" fmla="*/ 0 w 187475"/>
                <a:gd name="connsiteY3" fmla="*/ 68621 h 137242"/>
                <a:gd name="connsiteX4" fmla="*/ 118854 w 187475"/>
                <a:gd name="connsiteY4" fmla="*/ 0 h 1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75" h="137242">
                  <a:moveTo>
                    <a:pt x="118854" y="0"/>
                  </a:moveTo>
                  <a:lnTo>
                    <a:pt x="187475" y="68621"/>
                  </a:lnTo>
                  <a:lnTo>
                    <a:pt x="118855" y="137242"/>
                  </a:lnTo>
                  <a:lnTo>
                    <a:pt x="0" y="68621"/>
                  </a:lnTo>
                  <a:lnTo>
                    <a:pt x="118854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 rot="20700000">
              <a:off x="6157347" y="3390572"/>
              <a:ext cx="162357" cy="118854"/>
            </a:xfrm>
            <a:custGeom>
              <a:avLst/>
              <a:gdLst>
                <a:gd name="connsiteX0" fmla="*/ 93737 w 162357"/>
                <a:gd name="connsiteY0" fmla="*/ 0 h 118854"/>
                <a:gd name="connsiteX1" fmla="*/ 162357 w 162357"/>
                <a:gd name="connsiteY1" fmla="*/ 118854 h 118854"/>
                <a:gd name="connsiteX2" fmla="*/ 25116 w 162357"/>
                <a:gd name="connsiteY2" fmla="*/ 118854 h 118854"/>
                <a:gd name="connsiteX3" fmla="*/ 0 w 162357"/>
                <a:gd name="connsiteY3" fmla="*/ 25116 h 118854"/>
                <a:gd name="connsiteX4" fmla="*/ 93737 w 162357"/>
                <a:gd name="connsiteY4" fmla="*/ 0 h 11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57" h="118854">
                  <a:moveTo>
                    <a:pt x="93737" y="0"/>
                  </a:moveTo>
                  <a:lnTo>
                    <a:pt x="162357" y="118854"/>
                  </a:lnTo>
                  <a:lnTo>
                    <a:pt x="25116" y="118854"/>
                  </a:lnTo>
                  <a:lnTo>
                    <a:pt x="0" y="25116"/>
                  </a:lnTo>
                  <a:lnTo>
                    <a:pt x="93737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 rot="20700000">
              <a:off x="4509480" y="3454417"/>
              <a:ext cx="596460" cy="218320"/>
            </a:xfrm>
            <a:custGeom>
              <a:avLst/>
              <a:gdLst>
                <a:gd name="connsiteX0" fmla="*/ 407390 w 596460"/>
                <a:gd name="connsiteY0" fmla="*/ 0 h 218320"/>
                <a:gd name="connsiteX1" fmla="*/ 596460 w 596460"/>
                <a:gd name="connsiteY1" fmla="*/ 109160 h 218320"/>
                <a:gd name="connsiteX2" fmla="*/ 407390 w 596460"/>
                <a:gd name="connsiteY2" fmla="*/ 218320 h 218320"/>
                <a:gd name="connsiteX3" fmla="*/ 0 w 596460"/>
                <a:gd name="connsiteY3" fmla="*/ 109160 h 218320"/>
                <a:gd name="connsiteX4" fmla="*/ 407390 w 596460"/>
                <a:gd name="connsiteY4" fmla="*/ 0 h 21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460" h="218320">
                  <a:moveTo>
                    <a:pt x="407390" y="0"/>
                  </a:moveTo>
                  <a:lnTo>
                    <a:pt x="596460" y="109160"/>
                  </a:lnTo>
                  <a:lnTo>
                    <a:pt x="407390" y="218320"/>
                  </a:lnTo>
                  <a:lnTo>
                    <a:pt x="0" y="109160"/>
                  </a:lnTo>
                  <a:lnTo>
                    <a:pt x="40739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 rot="20700000">
              <a:off x="6362111" y="3414463"/>
              <a:ext cx="516550" cy="298230"/>
            </a:xfrm>
            <a:custGeom>
              <a:avLst/>
              <a:gdLst>
                <a:gd name="connsiteX0" fmla="*/ 218320 w 516550"/>
                <a:gd name="connsiteY0" fmla="*/ 0 h 298230"/>
                <a:gd name="connsiteX1" fmla="*/ 516550 w 516550"/>
                <a:gd name="connsiteY1" fmla="*/ 298230 h 298230"/>
                <a:gd name="connsiteX2" fmla="*/ 109160 w 516550"/>
                <a:gd name="connsiteY2" fmla="*/ 189070 h 298230"/>
                <a:gd name="connsiteX3" fmla="*/ 0 w 516550"/>
                <a:gd name="connsiteY3" fmla="*/ 0 h 298230"/>
                <a:gd name="connsiteX4" fmla="*/ 218320 w 516550"/>
                <a:gd name="connsiteY4" fmla="*/ 0 h 29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50" h="298230">
                  <a:moveTo>
                    <a:pt x="218320" y="0"/>
                  </a:moveTo>
                  <a:lnTo>
                    <a:pt x="516550" y="298230"/>
                  </a:lnTo>
                  <a:lnTo>
                    <a:pt x="109160" y="189070"/>
                  </a:lnTo>
                  <a:lnTo>
                    <a:pt x="0" y="0"/>
                  </a:lnTo>
                  <a:lnTo>
                    <a:pt x="21832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 rot="20700000">
              <a:off x="5961417" y="3450951"/>
              <a:ext cx="59588" cy="59588"/>
            </a:xfrm>
            <a:custGeom>
              <a:avLst/>
              <a:gdLst>
                <a:gd name="connsiteX0" fmla="*/ 59588 w 59588"/>
                <a:gd name="connsiteY0" fmla="*/ 0 h 59588"/>
                <a:gd name="connsiteX1" fmla="*/ 37777 w 59588"/>
                <a:gd name="connsiteY1" fmla="*/ 37777 h 59588"/>
                <a:gd name="connsiteX2" fmla="*/ 0 w 59588"/>
                <a:gd name="connsiteY2" fmla="*/ 59588 h 59588"/>
                <a:gd name="connsiteX3" fmla="*/ 59588 w 59588"/>
                <a:gd name="connsiteY3" fmla="*/ 0 h 5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88" h="59588">
                  <a:moveTo>
                    <a:pt x="59588" y="0"/>
                  </a:moveTo>
                  <a:lnTo>
                    <a:pt x="37777" y="37777"/>
                  </a:lnTo>
                  <a:lnTo>
                    <a:pt x="0" y="59588"/>
                  </a:lnTo>
                  <a:lnTo>
                    <a:pt x="595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 rot="20700000">
              <a:off x="5425981" y="3440047"/>
              <a:ext cx="21811" cy="81399"/>
            </a:xfrm>
            <a:custGeom>
              <a:avLst/>
              <a:gdLst>
                <a:gd name="connsiteX0" fmla="*/ 0 w 21811"/>
                <a:gd name="connsiteY0" fmla="*/ 0 h 81399"/>
                <a:gd name="connsiteX1" fmla="*/ 21811 w 21811"/>
                <a:gd name="connsiteY1" fmla="*/ 81399 h 81399"/>
                <a:gd name="connsiteX2" fmla="*/ 0 w 21811"/>
                <a:gd name="connsiteY2" fmla="*/ 43622 h 81399"/>
                <a:gd name="connsiteX3" fmla="*/ 0 w 21811"/>
                <a:gd name="connsiteY3" fmla="*/ 0 h 8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1" h="81399">
                  <a:moveTo>
                    <a:pt x="0" y="0"/>
                  </a:moveTo>
                  <a:lnTo>
                    <a:pt x="21811" y="81399"/>
                  </a:lnTo>
                  <a:lnTo>
                    <a:pt x="0" y="4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 rot="20700000">
              <a:off x="5391631" y="3450522"/>
              <a:ext cx="36918" cy="87349"/>
            </a:xfrm>
            <a:custGeom>
              <a:avLst/>
              <a:gdLst>
                <a:gd name="connsiteX0" fmla="*/ 13513 w 36918"/>
                <a:gd name="connsiteY0" fmla="*/ 0 h 87349"/>
                <a:gd name="connsiteX1" fmla="*/ 36918 w 36918"/>
                <a:gd name="connsiteY1" fmla="*/ 40540 h 87349"/>
                <a:gd name="connsiteX2" fmla="*/ 36918 w 36918"/>
                <a:gd name="connsiteY2" fmla="*/ 87349 h 87349"/>
                <a:gd name="connsiteX3" fmla="*/ 0 w 36918"/>
                <a:gd name="connsiteY3" fmla="*/ 50431 h 87349"/>
                <a:gd name="connsiteX4" fmla="*/ 13513 w 36918"/>
                <a:gd name="connsiteY4" fmla="*/ 0 h 8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18" h="87349">
                  <a:moveTo>
                    <a:pt x="13513" y="0"/>
                  </a:moveTo>
                  <a:lnTo>
                    <a:pt x="36918" y="40540"/>
                  </a:lnTo>
                  <a:lnTo>
                    <a:pt x="36918" y="87349"/>
                  </a:lnTo>
                  <a:lnTo>
                    <a:pt x="0" y="50431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 rot="20700000">
              <a:off x="5979510" y="3460476"/>
              <a:ext cx="63943" cy="63943"/>
            </a:xfrm>
            <a:custGeom>
              <a:avLst/>
              <a:gdLst>
                <a:gd name="connsiteX0" fmla="*/ 63943 w 63943"/>
                <a:gd name="connsiteY0" fmla="*/ 0 h 63943"/>
                <a:gd name="connsiteX1" fmla="*/ 50431 w 63943"/>
                <a:gd name="connsiteY1" fmla="*/ 50430 h 63943"/>
                <a:gd name="connsiteX2" fmla="*/ 0 w 63943"/>
                <a:gd name="connsiteY2" fmla="*/ 63943 h 63943"/>
                <a:gd name="connsiteX3" fmla="*/ 23405 w 63943"/>
                <a:gd name="connsiteY3" fmla="*/ 23404 h 63943"/>
                <a:gd name="connsiteX4" fmla="*/ 63943 w 63943"/>
                <a:gd name="connsiteY4" fmla="*/ 0 h 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3" h="63943">
                  <a:moveTo>
                    <a:pt x="63943" y="0"/>
                  </a:moveTo>
                  <a:lnTo>
                    <a:pt x="50431" y="50430"/>
                  </a:lnTo>
                  <a:lnTo>
                    <a:pt x="0" y="63943"/>
                  </a:lnTo>
                  <a:lnTo>
                    <a:pt x="23405" y="23404"/>
                  </a:lnTo>
                  <a:lnTo>
                    <a:pt x="63943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 rot="20700000">
              <a:off x="6023183" y="3483468"/>
              <a:ext cx="74466" cy="74465"/>
            </a:xfrm>
            <a:custGeom>
              <a:avLst/>
              <a:gdLst>
                <a:gd name="connsiteX0" fmla="*/ 74466 w 74466"/>
                <a:gd name="connsiteY0" fmla="*/ 0 h 74465"/>
                <a:gd name="connsiteX1" fmla="*/ 74466 w 74466"/>
                <a:gd name="connsiteY1" fmla="*/ 74465 h 74465"/>
                <a:gd name="connsiteX2" fmla="*/ 0 w 74466"/>
                <a:gd name="connsiteY2" fmla="*/ 74465 h 74465"/>
                <a:gd name="connsiteX3" fmla="*/ 15737 w 74466"/>
                <a:gd name="connsiteY3" fmla="*/ 15736 h 74465"/>
                <a:gd name="connsiteX4" fmla="*/ 74466 w 74466"/>
                <a:gd name="connsiteY4" fmla="*/ 0 h 7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66" h="74465">
                  <a:moveTo>
                    <a:pt x="74466" y="0"/>
                  </a:moveTo>
                  <a:lnTo>
                    <a:pt x="74466" y="74465"/>
                  </a:lnTo>
                  <a:lnTo>
                    <a:pt x="0" y="74465"/>
                  </a:lnTo>
                  <a:lnTo>
                    <a:pt x="15737" y="15736"/>
                  </a:lnTo>
                  <a:lnTo>
                    <a:pt x="74466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20700000">
              <a:off x="5317188" y="3472622"/>
              <a:ext cx="80224" cy="101720"/>
            </a:xfrm>
            <a:custGeom>
              <a:avLst/>
              <a:gdLst>
                <a:gd name="connsiteX0" fmla="*/ 37232 w 80224"/>
                <a:gd name="connsiteY0" fmla="*/ 0 h 101720"/>
                <a:gd name="connsiteX1" fmla="*/ 80224 w 80224"/>
                <a:gd name="connsiteY1" fmla="*/ 42992 h 101720"/>
                <a:gd name="connsiteX2" fmla="*/ 64488 w 80224"/>
                <a:gd name="connsiteY2" fmla="*/ 101720 h 101720"/>
                <a:gd name="connsiteX3" fmla="*/ 0 w 80224"/>
                <a:gd name="connsiteY3" fmla="*/ 64488 h 101720"/>
                <a:gd name="connsiteX4" fmla="*/ 37232 w 80224"/>
                <a:gd name="connsiteY4" fmla="*/ 0 h 10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24" h="101720">
                  <a:moveTo>
                    <a:pt x="37232" y="0"/>
                  </a:moveTo>
                  <a:lnTo>
                    <a:pt x="80224" y="42992"/>
                  </a:lnTo>
                  <a:lnTo>
                    <a:pt x="64488" y="101720"/>
                  </a:lnTo>
                  <a:lnTo>
                    <a:pt x="0" y="64488"/>
                  </a:lnTo>
                  <a:lnTo>
                    <a:pt x="37232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20700000">
              <a:off x="5903863" y="3525960"/>
              <a:ext cx="72977" cy="42133"/>
            </a:xfrm>
            <a:custGeom>
              <a:avLst/>
              <a:gdLst>
                <a:gd name="connsiteX0" fmla="*/ 72977 w 72977"/>
                <a:gd name="connsiteY0" fmla="*/ 0 h 42133"/>
                <a:gd name="connsiteX1" fmla="*/ 42133 w 72977"/>
                <a:gd name="connsiteY1" fmla="*/ 30844 h 42133"/>
                <a:gd name="connsiteX2" fmla="*/ 0 w 72977"/>
                <a:gd name="connsiteY2" fmla="*/ 42133 h 42133"/>
                <a:gd name="connsiteX3" fmla="*/ 72977 w 72977"/>
                <a:gd name="connsiteY3" fmla="*/ 0 h 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77" h="42133">
                  <a:moveTo>
                    <a:pt x="72977" y="0"/>
                  </a:moveTo>
                  <a:lnTo>
                    <a:pt x="42133" y="30844"/>
                  </a:lnTo>
                  <a:lnTo>
                    <a:pt x="0" y="42133"/>
                  </a:lnTo>
                  <a:lnTo>
                    <a:pt x="7297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 rot="20700000">
              <a:off x="5466681" y="3510540"/>
              <a:ext cx="42133" cy="72975"/>
            </a:xfrm>
            <a:custGeom>
              <a:avLst/>
              <a:gdLst>
                <a:gd name="connsiteX0" fmla="*/ 0 w 42133"/>
                <a:gd name="connsiteY0" fmla="*/ 0 h 72975"/>
                <a:gd name="connsiteX1" fmla="*/ 42133 w 42133"/>
                <a:gd name="connsiteY1" fmla="*/ 72975 h 72975"/>
                <a:gd name="connsiteX2" fmla="*/ 11289 w 42133"/>
                <a:gd name="connsiteY2" fmla="*/ 42132 h 72975"/>
                <a:gd name="connsiteX3" fmla="*/ 0 w 42133"/>
                <a:gd name="connsiteY3" fmla="*/ 0 h 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33" h="72975">
                  <a:moveTo>
                    <a:pt x="0" y="0"/>
                  </a:moveTo>
                  <a:lnTo>
                    <a:pt x="42133" y="72975"/>
                  </a:lnTo>
                  <a:lnTo>
                    <a:pt x="11289" y="42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 rot="20700000">
              <a:off x="5148675" y="3521335"/>
              <a:ext cx="181088" cy="132565"/>
            </a:xfrm>
            <a:custGeom>
              <a:avLst/>
              <a:gdLst>
                <a:gd name="connsiteX0" fmla="*/ 97045 w 181088"/>
                <a:gd name="connsiteY0" fmla="*/ 0 h 132565"/>
                <a:gd name="connsiteX1" fmla="*/ 181088 w 181088"/>
                <a:gd name="connsiteY1" fmla="*/ 48522 h 132565"/>
                <a:gd name="connsiteX2" fmla="*/ 132565 w 181088"/>
                <a:gd name="connsiteY2" fmla="*/ 132565 h 132565"/>
                <a:gd name="connsiteX3" fmla="*/ 0 w 181088"/>
                <a:gd name="connsiteY3" fmla="*/ 97044 h 132565"/>
                <a:gd name="connsiteX4" fmla="*/ 97045 w 181088"/>
                <a:gd name="connsiteY4" fmla="*/ 0 h 1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88" h="132565">
                  <a:moveTo>
                    <a:pt x="97045" y="0"/>
                  </a:moveTo>
                  <a:lnTo>
                    <a:pt x="181088" y="48522"/>
                  </a:lnTo>
                  <a:lnTo>
                    <a:pt x="132565" y="132565"/>
                  </a:lnTo>
                  <a:lnTo>
                    <a:pt x="0" y="97044"/>
                  </a:lnTo>
                  <a:lnTo>
                    <a:pt x="97045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 rot="20700000">
              <a:off x="6120913" y="3527614"/>
              <a:ext cx="132564" cy="132565"/>
            </a:xfrm>
            <a:custGeom>
              <a:avLst/>
              <a:gdLst>
                <a:gd name="connsiteX0" fmla="*/ 97043 w 132564"/>
                <a:gd name="connsiteY0" fmla="*/ 0 h 132565"/>
                <a:gd name="connsiteX1" fmla="*/ 132564 w 132564"/>
                <a:gd name="connsiteY1" fmla="*/ 132565 h 132565"/>
                <a:gd name="connsiteX2" fmla="*/ 0 w 132564"/>
                <a:gd name="connsiteY2" fmla="*/ 97045 h 132565"/>
                <a:gd name="connsiteX3" fmla="*/ 0 w 132564"/>
                <a:gd name="connsiteY3" fmla="*/ 0 h 132565"/>
                <a:gd name="connsiteX4" fmla="*/ 97043 w 132564"/>
                <a:gd name="connsiteY4" fmla="*/ 0 h 1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64" h="132565">
                  <a:moveTo>
                    <a:pt x="97043" y="0"/>
                  </a:moveTo>
                  <a:lnTo>
                    <a:pt x="132564" y="132565"/>
                  </a:lnTo>
                  <a:lnTo>
                    <a:pt x="0" y="97045"/>
                  </a:lnTo>
                  <a:lnTo>
                    <a:pt x="0" y="0"/>
                  </a:lnTo>
                  <a:lnTo>
                    <a:pt x="97043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 rot="20700000">
              <a:off x="5917743" y="3540969"/>
              <a:ext cx="78316" cy="45216"/>
            </a:xfrm>
            <a:custGeom>
              <a:avLst/>
              <a:gdLst>
                <a:gd name="connsiteX0" fmla="*/ 78316 w 78316"/>
                <a:gd name="connsiteY0" fmla="*/ 0 h 45216"/>
                <a:gd name="connsiteX1" fmla="*/ 52211 w 78316"/>
                <a:gd name="connsiteY1" fmla="*/ 45216 h 45216"/>
                <a:gd name="connsiteX2" fmla="*/ 0 w 78316"/>
                <a:gd name="connsiteY2" fmla="*/ 45216 h 45216"/>
                <a:gd name="connsiteX3" fmla="*/ 33100 w 78316"/>
                <a:gd name="connsiteY3" fmla="*/ 12116 h 45216"/>
                <a:gd name="connsiteX4" fmla="*/ 78316 w 78316"/>
                <a:gd name="connsiteY4" fmla="*/ 0 h 4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6" h="45216">
                  <a:moveTo>
                    <a:pt x="78316" y="0"/>
                  </a:moveTo>
                  <a:lnTo>
                    <a:pt x="52211" y="45216"/>
                  </a:lnTo>
                  <a:lnTo>
                    <a:pt x="0" y="45216"/>
                  </a:lnTo>
                  <a:lnTo>
                    <a:pt x="33100" y="12116"/>
                  </a:lnTo>
                  <a:lnTo>
                    <a:pt x="7831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 rot="20700000">
              <a:off x="5448587" y="3524419"/>
              <a:ext cx="45216" cy="78315"/>
            </a:xfrm>
            <a:custGeom>
              <a:avLst/>
              <a:gdLst>
                <a:gd name="connsiteX0" fmla="*/ 0 w 45216"/>
                <a:gd name="connsiteY0" fmla="*/ 0 h 78315"/>
                <a:gd name="connsiteX1" fmla="*/ 33100 w 45216"/>
                <a:gd name="connsiteY1" fmla="*/ 33100 h 78315"/>
                <a:gd name="connsiteX2" fmla="*/ 45216 w 45216"/>
                <a:gd name="connsiteY2" fmla="*/ 78315 h 78315"/>
                <a:gd name="connsiteX3" fmla="*/ 0 w 45216"/>
                <a:gd name="connsiteY3" fmla="*/ 52210 h 78315"/>
                <a:gd name="connsiteX4" fmla="*/ 0 w 45216"/>
                <a:gd name="connsiteY4" fmla="*/ 0 h 7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16" h="78315">
                  <a:moveTo>
                    <a:pt x="0" y="0"/>
                  </a:moveTo>
                  <a:lnTo>
                    <a:pt x="33100" y="33100"/>
                  </a:lnTo>
                  <a:lnTo>
                    <a:pt x="45216" y="78315"/>
                  </a:lnTo>
                  <a:lnTo>
                    <a:pt x="0" y="52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 rot="20700000">
              <a:off x="5385970" y="3560426"/>
              <a:ext cx="71927" cy="91201"/>
            </a:xfrm>
            <a:custGeom>
              <a:avLst/>
              <a:gdLst>
                <a:gd name="connsiteX0" fmla="*/ 19273 w 71927"/>
                <a:gd name="connsiteY0" fmla="*/ 0 h 91201"/>
                <a:gd name="connsiteX1" fmla="*/ 71927 w 71927"/>
                <a:gd name="connsiteY1" fmla="*/ 30400 h 91201"/>
                <a:gd name="connsiteX2" fmla="*/ 71927 w 71927"/>
                <a:gd name="connsiteY2" fmla="*/ 91201 h 91201"/>
                <a:gd name="connsiteX3" fmla="*/ 0 w 71927"/>
                <a:gd name="connsiteY3" fmla="*/ 71928 h 91201"/>
                <a:gd name="connsiteX4" fmla="*/ 19273 w 71927"/>
                <a:gd name="connsiteY4" fmla="*/ 0 h 9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7" h="91201">
                  <a:moveTo>
                    <a:pt x="19273" y="0"/>
                  </a:moveTo>
                  <a:lnTo>
                    <a:pt x="71927" y="30400"/>
                  </a:lnTo>
                  <a:lnTo>
                    <a:pt x="71927" y="91201"/>
                  </a:lnTo>
                  <a:lnTo>
                    <a:pt x="0" y="71928"/>
                  </a:lnTo>
                  <a:lnTo>
                    <a:pt x="19273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 rot="20700000">
              <a:off x="5953751" y="3576877"/>
              <a:ext cx="91199" cy="71927"/>
            </a:xfrm>
            <a:custGeom>
              <a:avLst/>
              <a:gdLst>
                <a:gd name="connsiteX0" fmla="*/ 91199 w 91199"/>
                <a:gd name="connsiteY0" fmla="*/ 0 h 71927"/>
                <a:gd name="connsiteX1" fmla="*/ 71926 w 91199"/>
                <a:gd name="connsiteY1" fmla="*/ 71927 h 71927"/>
                <a:gd name="connsiteX2" fmla="*/ 0 w 91199"/>
                <a:gd name="connsiteY2" fmla="*/ 52655 h 71927"/>
                <a:gd name="connsiteX3" fmla="*/ 30400 w 91199"/>
                <a:gd name="connsiteY3" fmla="*/ 0 h 71927"/>
                <a:gd name="connsiteX4" fmla="*/ 91199 w 91199"/>
                <a:gd name="connsiteY4" fmla="*/ 0 h 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99" h="71927">
                  <a:moveTo>
                    <a:pt x="91199" y="0"/>
                  </a:moveTo>
                  <a:lnTo>
                    <a:pt x="71926" y="71927"/>
                  </a:lnTo>
                  <a:lnTo>
                    <a:pt x="0" y="52655"/>
                  </a:lnTo>
                  <a:lnTo>
                    <a:pt x="30400" y="0"/>
                  </a:lnTo>
                  <a:lnTo>
                    <a:pt x="91199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 rot="20700000">
              <a:off x="5524234" y="3568094"/>
              <a:ext cx="59586" cy="59587"/>
            </a:xfrm>
            <a:custGeom>
              <a:avLst/>
              <a:gdLst>
                <a:gd name="connsiteX0" fmla="*/ 0 w 59586"/>
                <a:gd name="connsiteY0" fmla="*/ 0 h 59587"/>
                <a:gd name="connsiteX1" fmla="*/ 59586 w 59586"/>
                <a:gd name="connsiteY1" fmla="*/ 59587 h 59587"/>
                <a:gd name="connsiteX2" fmla="*/ 21810 w 59586"/>
                <a:gd name="connsiteY2" fmla="*/ 37777 h 59587"/>
                <a:gd name="connsiteX3" fmla="*/ 0 w 59586"/>
                <a:gd name="connsiteY3" fmla="*/ 0 h 5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86" h="59587">
                  <a:moveTo>
                    <a:pt x="0" y="0"/>
                  </a:moveTo>
                  <a:lnTo>
                    <a:pt x="59586" y="59587"/>
                  </a:lnTo>
                  <a:lnTo>
                    <a:pt x="21810" y="3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rot="20700000">
              <a:off x="5833370" y="3586982"/>
              <a:ext cx="81398" cy="21811"/>
            </a:xfrm>
            <a:custGeom>
              <a:avLst/>
              <a:gdLst>
                <a:gd name="connsiteX0" fmla="*/ 81398 w 81398"/>
                <a:gd name="connsiteY0" fmla="*/ 0 h 21811"/>
                <a:gd name="connsiteX1" fmla="*/ 43621 w 81398"/>
                <a:gd name="connsiteY1" fmla="*/ 21811 h 21811"/>
                <a:gd name="connsiteX2" fmla="*/ 0 w 81398"/>
                <a:gd name="connsiteY2" fmla="*/ 21811 h 21811"/>
                <a:gd name="connsiteX3" fmla="*/ 81398 w 81398"/>
                <a:gd name="connsiteY3" fmla="*/ 0 h 2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8" h="21811">
                  <a:moveTo>
                    <a:pt x="81398" y="0"/>
                  </a:moveTo>
                  <a:lnTo>
                    <a:pt x="43621" y="21811"/>
                  </a:lnTo>
                  <a:lnTo>
                    <a:pt x="0" y="21811"/>
                  </a:lnTo>
                  <a:lnTo>
                    <a:pt x="8139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 rot="20700000">
              <a:off x="5510355" y="3586185"/>
              <a:ext cx="63943" cy="63945"/>
            </a:xfrm>
            <a:custGeom>
              <a:avLst/>
              <a:gdLst>
                <a:gd name="connsiteX0" fmla="*/ 0 w 63943"/>
                <a:gd name="connsiteY0" fmla="*/ 0 h 63945"/>
                <a:gd name="connsiteX1" fmla="*/ 40538 w 63943"/>
                <a:gd name="connsiteY1" fmla="*/ 23405 h 63945"/>
                <a:gd name="connsiteX2" fmla="*/ 63943 w 63943"/>
                <a:gd name="connsiteY2" fmla="*/ 63945 h 63945"/>
                <a:gd name="connsiteX3" fmla="*/ 13513 w 63943"/>
                <a:gd name="connsiteY3" fmla="*/ 50432 h 63945"/>
                <a:gd name="connsiteX4" fmla="*/ 0 w 63943"/>
                <a:gd name="connsiteY4" fmla="*/ 0 h 6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43" h="63945">
                  <a:moveTo>
                    <a:pt x="0" y="0"/>
                  </a:moveTo>
                  <a:lnTo>
                    <a:pt x="40538" y="23405"/>
                  </a:lnTo>
                  <a:lnTo>
                    <a:pt x="63943" y="63945"/>
                  </a:lnTo>
                  <a:lnTo>
                    <a:pt x="13513" y="5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 rot="20700000">
              <a:off x="5843845" y="3606224"/>
              <a:ext cx="87350" cy="36918"/>
            </a:xfrm>
            <a:custGeom>
              <a:avLst/>
              <a:gdLst>
                <a:gd name="connsiteX0" fmla="*/ 87350 w 87350"/>
                <a:gd name="connsiteY0" fmla="*/ 0 h 36918"/>
                <a:gd name="connsiteX1" fmla="*/ 50431 w 87350"/>
                <a:gd name="connsiteY1" fmla="*/ 36918 h 36918"/>
                <a:gd name="connsiteX2" fmla="*/ 0 w 87350"/>
                <a:gd name="connsiteY2" fmla="*/ 23405 h 36918"/>
                <a:gd name="connsiteX3" fmla="*/ 40540 w 87350"/>
                <a:gd name="connsiteY3" fmla="*/ 0 h 36918"/>
                <a:gd name="connsiteX4" fmla="*/ 87350 w 87350"/>
                <a:gd name="connsiteY4" fmla="*/ 0 h 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50" h="36918">
                  <a:moveTo>
                    <a:pt x="87350" y="0"/>
                  </a:moveTo>
                  <a:lnTo>
                    <a:pt x="50431" y="36918"/>
                  </a:lnTo>
                  <a:lnTo>
                    <a:pt x="0" y="23405"/>
                  </a:lnTo>
                  <a:lnTo>
                    <a:pt x="40540" y="0"/>
                  </a:lnTo>
                  <a:lnTo>
                    <a:pt x="8735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 rot="20700000">
              <a:off x="5594726" y="3608792"/>
              <a:ext cx="72981" cy="42135"/>
            </a:xfrm>
            <a:custGeom>
              <a:avLst/>
              <a:gdLst>
                <a:gd name="connsiteX0" fmla="*/ 0 w 72981"/>
                <a:gd name="connsiteY0" fmla="*/ 0 h 42135"/>
                <a:gd name="connsiteX1" fmla="*/ 72981 w 72981"/>
                <a:gd name="connsiteY1" fmla="*/ 42135 h 42135"/>
                <a:gd name="connsiteX2" fmla="*/ 30845 w 72981"/>
                <a:gd name="connsiteY2" fmla="*/ 30845 h 42135"/>
                <a:gd name="connsiteX3" fmla="*/ 0 w 72981"/>
                <a:gd name="connsiteY3" fmla="*/ 0 h 4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81" h="42135">
                  <a:moveTo>
                    <a:pt x="0" y="0"/>
                  </a:moveTo>
                  <a:lnTo>
                    <a:pt x="72981" y="42135"/>
                  </a:lnTo>
                  <a:lnTo>
                    <a:pt x="30845" y="30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 rot="20700000">
              <a:off x="5756208" y="3629667"/>
              <a:ext cx="84269" cy="11290"/>
            </a:xfrm>
            <a:custGeom>
              <a:avLst/>
              <a:gdLst>
                <a:gd name="connsiteX0" fmla="*/ 84269 w 84269"/>
                <a:gd name="connsiteY0" fmla="*/ 0 h 11290"/>
                <a:gd name="connsiteX1" fmla="*/ 42134 w 84269"/>
                <a:gd name="connsiteY1" fmla="*/ 11290 h 11290"/>
                <a:gd name="connsiteX2" fmla="*/ 0 w 84269"/>
                <a:gd name="connsiteY2" fmla="*/ 0 h 11290"/>
                <a:gd name="connsiteX3" fmla="*/ 84269 w 84269"/>
                <a:gd name="connsiteY3" fmla="*/ 0 h 1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69" h="11290">
                  <a:moveTo>
                    <a:pt x="84269" y="0"/>
                  </a:moveTo>
                  <a:lnTo>
                    <a:pt x="42134" y="11290"/>
                  </a:lnTo>
                  <a:lnTo>
                    <a:pt x="0" y="0"/>
                  </a:lnTo>
                  <a:lnTo>
                    <a:pt x="842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 rot="20700000">
              <a:off x="3162626" y="3507732"/>
              <a:ext cx="1380536" cy="623374"/>
            </a:xfrm>
            <a:custGeom>
              <a:avLst/>
              <a:gdLst>
                <a:gd name="connsiteX0" fmla="*/ 249578 w 1380536"/>
                <a:gd name="connsiteY0" fmla="*/ 0 h 623374"/>
                <a:gd name="connsiteX1" fmla="*/ 254860 w 1380536"/>
                <a:gd name="connsiteY1" fmla="*/ 3332 h 623374"/>
                <a:gd name="connsiteX2" fmla="*/ 315478 w 1380536"/>
                <a:gd name="connsiteY2" fmla="*/ 26306 h 623374"/>
                <a:gd name="connsiteX3" fmla="*/ 1380536 w 1380536"/>
                <a:gd name="connsiteY3" fmla="*/ 311687 h 623374"/>
                <a:gd name="connsiteX4" fmla="*/ 315478 w 1380536"/>
                <a:gd name="connsiteY4" fmla="*/ 597069 h 623374"/>
                <a:gd name="connsiteX5" fmla="*/ 254859 w 1380536"/>
                <a:gd name="connsiteY5" fmla="*/ 620042 h 623374"/>
                <a:gd name="connsiteX6" fmla="*/ 249578 w 1380536"/>
                <a:gd name="connsiteY6" fmla="*/ 623374 h 623374"/>
                <a:gd name="connsiteX7" fmla="*/ 195466 w 1380536"/>
                <a:gd name="connsiteY7" fmla="*/ 606577 h 623374"/>
                <a:gd name="connsiteX8" fmla="*/ 0 w 1380536"/>
                <a:gd name="connsiteY8" fmla="*/ 311687 h 623374"/>
                <a:gd name="connsiteX9" fmla="*/ 195467 w 1380536"/>
                <a:gd name="connsiteY9" fmla="*/ 16796 h 623374"/>
                <a:gd name="connsiteX10" fmla="*/ 249578 w 1380536"/>
                <a:gd name="connsiteY10" fmla="*/ 0 h 6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0536" h="623374">
                  <a:moveTo>
                    <a:pt x="249578" y="0"/>
                  </a:moveTo>
                  <a:lnTo>
                    <a:pt x="254860" y="3332"/>
                  </a:lnTo>
                  <a:cubicBezTo>
                    <a:pt x="273880" y="12842"/>
                    <a:pt x="294137" y="20587"/>
                    <a:pt x="315478" y="26306"/>
                  </a:cubicBezTo>
                  <a:lnTo>
                    <a:pt x="1380536" y="311687"/>
                  </a:lnTo>
                  <a:lnTo>
                    <a:pt x="315478" y="597069"/>
                  </a:lnTo>
                  <a:cubicBezTo>
                    <a:pt x="294136" y="602787"/>
                    <a:pt x="273879" y="610533"/>
                    <a:pt x="254859" y="620042"/>
                  </a:cubicBezTo>
                  <a:lnTo>
                    <a:pt x="249578" y="623374"/>
                  </a:lnTo>
                  <a:lnTo>
                    <a:pt x="195466" y="606577"/>
                  </a:lnTo>
                  <a:cubicBezTo>
                    <a:pt x="80599" y="557992"/>
                    <a:pt x="0" y="444252"/>
                    <a:pt x="0" y="311687"/>
                  </a:cubicBezTo>
                  <a:cubicBezTo>
                    <a:pt x="0" y="179122"/>
                    <a:pt x="80599" y="65381"/>
                    <a:pt x="195467" y="16796"/>
                  </a:cubicBezTo>
                  <a:lnTo>
                    <a:pt x="249578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 rot="20700000">
              <a:off x="6997396" y="3466003"/>
              <a:ext cx="1238509" cy="850341"/>
            </a:xfrm>
            <a:custGeom>
              <a:avLst/>
              <a:gdLst>
                <a:gd name="connsiteX0" fmla="*/ 1135282 w 1238509"/>
                <a:gd name="connsiteY0" fmla="*/ 295550 h 850341"/>
                <a:gd name="connsiteX1" fmla="*/ 1173746 w 1238509"/>
                <a:gd name="connsiteY1" fmla="*/ 337152 h 850341"/>
                <a:gd name="connsiteX2" fmla="*/ 1195579 w 1238509"/>
                <a:gd name="connsiteY2" fmla="*/ 690268 h 850341"/>
                <a:gd name="connsiteX3" fmla="*/ 878855 w 1238509"/>
                <a:gd name="connsiteY3" fmla="*/ 847917 h 850341"/>
                <a:gd name="connsiteX4" fmla="*/ 823595 w 1238509"/>
                <a:gd name="connsiteY4" fmla="*/ 835407 h 850341"/>
                <a:gd name="connsiteX5" fmla="*/ 820687 w 1238509"/>
                <a:gd name="connsiteY5" fmla="*/ 829882 h 850341"/>
                <a:gd name="connsiteX6" fmla="*/ 779677 w 1238509"/>
                <a:gd name="connsiteY6" fmla="*/ 779677 h 850341"/>
                <a:gd name="connsiteX7" fmla="*/ 0 w 1238509"/>
                <a:gd name="connsiteY7" fmla="*/ 0 h 850341"/>
                <a:gd name="connsiteX8" fmla="*/ 1065059 w 1238509"/>
                <a:gd name="connsiteY8" fmla="*/ 285382 h 850341"/>
                <a:gd name="connsiteX9" fmla="*/ 1129043 w 1238509"/>
                <a:gd name="connsiteY9" fmla="*/ 295795 h 850341"/>
                <a:gd name="connsiteX10" fmla="*/ 1135282 w 1238509"/>
                <a:gd name="connsiteY10" fmla="*/ 295550 h 8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509" h="850341">
                  <a:moveTo>
                    <a:pt x="1135282" y="295550"/>
                  </a:moveTo>
                  <a:lnTo>
                    <a:pt x="1173746" y="337152"/>
                  </a:lnTo>
                  <a:cubicBezTo>
                    <a:pt x="1248931" y="436662"/>
                    <a:pt x="1261861" y="575463"/>
                    <a:pt x="1195579" y="690268"/>
                  </a:cubicBezTo>
                  <a:cubicBezTo>
                    <a:pt x="1129297" y="805072"/>
                    <a:pt x="1002626" y="863275"/>
                    <a:pt x="878855" y="847917"/>
                  </a:cubicBezTo>
                  <a:lnTo>
                    <a:pt x="823595" y="835407"/>
                  </a:lnTo>
                  <a:lnTo>
                    <a:pt x="820687" y="829882"/>
                  </a:lnTo>
                  <a:cubicBezTo>
                    <a:pt x="808970" y="812136"/>
                    <a:pt x="795300" y="795300"/>
                    <a:pt x="779677" y="779677"/>
                  </a:cubicBezTo>
                  <a:lnTo>
                    <a:pt x="0" y="0"/>
                  </a:lnTo>
                  <a:lnTo>
                    <a:pt x="1065059" y="285382"/>
                  </a:lnTo>
                  <a:cubicBezTo>
                    <a:pt x="1086400" y="291100"/>
                    <a:pt x="1107816" y="294521"/>
                    <a:pt x="1129043" y="295795"/>
                  </a:cubicBezTo>
                  <a:lnTo>
                    <a:pt x="1135282" y="29555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20700000">
              <a:off x="4606069" y="3657150"/>
              <a:ext cx="576135" cy="210880"/>
            </a:xfrm>
            <a:custGeom>
              <a:avLst/>
              <a:gdLst>
                <a:gd name="connsiteX0" fmla="*/ 365255 w 576135"/>
                <a:gd name="connsiteY0" fmla="*/ 0 h 210880"/>
                <a:gd name="connsiteX1" fmla="*/ 576135 w 576135"/>
                <a:gd name="connsiteY1" fmla="*/ 56505 h 210880"/>
                <a:gd name="connsiteX2" fmla="*/ 421760 w 576135"/>
                <a:gd name="connsiteY2" fmla="*/ 210880 h 210880"/>
                <a:gd name="connsiteX3" fmla="*/ 0 w 576135"/>
                <a:gd name="connsiteY3" fmla="*/ 210880 h 210880"/>
                <a:gd name="connsiteX4" fmla="*/ 365255 w 576135"/>
                <a:gd name="connsiteY4" fmla="*/ 0 h 2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135" h="210880">
                  <a:moveTo>
                    <a:pt x="365255" y="0"/>
                  </a:moveTo>
                  <a:lnTo>
                    <a:pt x="576135" y="56505"/>
                  </a:lnTo>
                  <a:lnTo>
                    <a:pt x="421760" y="210880"/>
                  </a:lnTo>
                  <a:lnTo>
                    <a:pt x="0" y="210880"/>
                  </a:lnTo>
                  <a:lnTo>
                    <a:pt x="365255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20700000">
              <a:off x="5243297" y="3635490"/>
              <a:ext cx="162358" cy="118854"/>
            </a:xfrm>
            <a:custGeom>
              <a:avLst/>
              <a:gdLst>
                <a:gd name="connsiteX0" fmla="*/ 68620 w 162358"/>
                <a:gd name="connsiteY0" fmla="*/ 0 h 118854"/>
                <a:gd name="connsiteX1" fmla="*/ 162358 w 162358"/>
                <a:gd name="connsiteY1" fmla="*/ 25117 h 118854"/>
                <a:gd name="connsiteX2" fmla="*/ 137241 w 162358"/>
                <a:gd name="connsiteY2" fmla="*/ 118854 h 118854"/>
                <a:gd name="connsiteX3" fmla="*/ 0 w 162358"/>
                <a:gd name="connsiteY3" fmla="*/ 118854 h 118854"/>
                <a:gd name="connsiteX4" fmla="*/ 68620 w 162358"/>
                <a:gd name="connsiteY4" fmla="*/ 0 h 11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58" h="118854">
                  <a:moveTo>
                    <a:pt x="68620" y="0"/>
                  </a:moveTo>
                  <a:lnTo>
                    <a:pt x="162358" y="25117"/>
                  </a:lnTo>
                  <a:lnTo>
                    <a:pt x="137241" y="118854"/>
                  </a:lnTo>
                  <a:lnTo>
                    <a:pt x="0" y="118854"/>
                  </a:lnTo>
                  <a:lnTo>
                    <a:pt x="6862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20700000">
              <a:off x="5476842" y="3629860"/>
              <a:ext cx="74465" cy="74464"/>
            </a:xfrm>
            <a:custGeom>
              <a:avLst/>
              <a:gdLst>
                <a:gd name="connsiteX0" fmla="*/ 0 w 74465"/>
                <a:gd name="connsiteY0" fmla="*/ 0 h 74464"/>
                <a:gd name="connsiteX1" fmla="*/ 58729 w 74465"/>
                <a:gd name="connsiteY1" fmla="*/ 15736 h 74464"/>
                <a:gd name="connsiteX2" fmla="*/ 74465 w 74465"/>
                <a:gd name="connsiteY2" fmla="*/ 74464 h 74464"/>
                <a:gd name="connsiteX3" fmla="*/ 0 w 74465"/>
                <a:gd name="connsiteY3" fmla="*/ 74464 h 74464"/>
                <a:gd name="connsiteX4" fmla="*/ 0 w 74465"/>
                <a:gd name="connsiteY4" fmla="*/ 0 h 7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65" h="74464">
                  <a:moveTo>
                    <a:pt x="0" y="0"/>
                  </a:moveTo>
                  <a:lnTo>
                    <a:pt x="58729" y="15736"/>
                  </a:lnTo>
                  <a:lnTo>
                    <a:pt x="74465" y="74464"/>
                  </a:lnTo>
                  <a:lnTo>
                    <a:pt x="0" y="74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rot="20700000">
              <a:off x="5586000" y="3629860"/>
              <a:ext cx="78316" cy="45215"/>
            </a:xfrm>
            <a:custGeom>
              <a:avLst/>
              <a:gdLst>
                <a:gd name="connsiteX0" fmla="*/ 0 w 78316"/>
                <a:gd name="connsiteY0" fmla="*/ 0 h 45215"/>
                <a:gd name="connsiteX1" fmla="*/ 45216 w 78316"/>
                <a:gd name="connsiteY1" fmla="*/ 12115 h 45215"/>
                <a:gd name="connsiteX2" fmla="*/ 78316 w 78316"/>
                <a:gd name="connsiteY2" fmla="*/ 45215 h 45215"/>
                <a:gd name="connsiteX3" fmla="*/ 26105 w 78316"/>
                <a:gd name="connsiteY3" fmla="*/ 45215 h 45215"/>
                <a:gd name="connsiteX4" fmla="*/ 0 w 78316"/>
                <a:gd name="connsiteY4" fmla="*/ 0 h 4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6" h="45215">
                  <a:moveTo>
                    <a:pt x="0" y="0"/>
                  </a:moveTo>
                  <a:lnTo>
                    <a:pt x="45216" y="12115"/>
                  </a:lnTo>
                  <a:lnTo>
                    <a:pt x="78316" y="45215"/>
                  </a:lnTo>
                  <a:lnTo>
                    <a:pt x="26105" y="45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20700000">
              <a:off x="5673352" y="3629860"/>
              <a:ext cx="81394" cy="21810"/>
            </a:xfrm>
            <a:custGeom>
              <a:avLst/>
              <a:gdLst>
                <a:gd name="connsiteX0" fmla="*/ 0 w 81394"/>
                <a:gd name="connsiteY0" fmla="*/ 0 h 21810"/>
                <a:gd name="connsiteX1" fmla="*/ 81394 w 81394"/>
                <a:gd name="connsiteY1" fmla="*/ 21810 h 21810"/>
                <a:gd name="connsiteX2" fmla="*/ 37775 w 81394"/>
                <a:gd name="connsiteY2" fmla="*/ 21810 h 21810"/>
                <a:gd name="connsiteX3" fmla="*/ 0 w 81394"/>
                <a:gd name="connsiteY3" fmla="*/ 0 h 2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4" h="21810">
                  <a:moveTo>
                    <a:pt x="0" y="0"/>
                  </a:moveTo>
                  <a:lnTo>
                    <a:pt x="81394" y="21810"/>
                  </a:lnTo>
                  <a:lnTo>
                    <a:pt x="37775" y="21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 rot="20700000">
              <a:off x="5759534" y="3640114"/>
              <a:ext cx="90430" cy="38220"/>
            </a:xfrm>
            <a:custGeom>
              <a:avLst/>
              <a:gdLst>
                <a:gd name="connsiteX0" fmla="*/ 45214 w 90430"/>
                <a:gd name="connsiteY0" fmla="*/ 0 h 38220"/>
                <a:gd name="connsiteX1" fmla="*/ 90430 w 90430"/>
                <a:gd name="connsiteY1" fmla="*/ 12115 h 38220"/>
                <a:gd name="connsiteX2" fmla="*/ 45215 w 90430"/>
                <a:gd name="connsiteY2" fmla="*/ 38220 h 38220"/>
                <a:gd name="connsiteX3" fmla="*/ 0 w 90430"/>
                <a:gd name="connsiteY3" fmla="*/ 12115 h 38220"/>
                <a:gd name="connsiteX4" fmla="*/ 45214 w 90430"/>
                <a:gd name="connsiteY4" fmla="*/ 0 h 3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30" h="38220">
                  <a:moveTo>
                    <a:pt x="45214" y="0"/>
                  </a:moveTo>
                  <a:lnTo>
                    <a:pt x="90430" y="12115"/>
                  </a:lnTo>
                  <a:lnTo>
                    <a:pt x="45215" y="38220"/>
                  </a:lnTo>
                  <a:lnTo>
                    <a:pt x="0" y="12115"/>
                  </a:lnTo>
                  <a:lnTo>
                    <a:pt x="4521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 rot="20700000">
              <a:off x="5865946" y="3637362"/>
              <a:ext cx="101721" cy="80225"/>
            </a:xfrm>
            <a:custGeom>
              <a:avLst/>
              <a:gdLst>
                <a:gd name="connsiteX0" fmla="*/ 42991 w 101721"/>
                <a:gd name="connsiteY0" fmla="*/ 0 h 80225"/>
                <a:gd name="connsiteX1" fmla="*/ 101721 w 101721"/>
                <a:gd name="connsiteY1" fmla="*/ 15737 h 80225"/>
                <a:gd name="connsiteX2" fmla="*/ 64488 w 101721"/>
                <a:gd name="connsiteY2" fmla="*/ 80225 h 80225"/>
                <a:gd name="connsiteX3" fmla="*/ 0 w 101721"/>
                <a:gd name="connsiteY3" fmla="*/ 42992 h 80225"/>
                <a:gd name="connsiteX4" fmla="*/ 42991 w 101721"/>
                <a:gd name="connsiteY4" fmla="*/ 0 h 8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21" h="80225">
                  <a:moveTo>
                    <a:pt x="42991" y="0"/>
                  </a:moveTo>
                  <a:lnTo>
                    <a:pt x="101721" y="15737"/>
                  </a:lnTo>
                  <a:lnTo>
                    <a:pt x="64488" y="80225"/>
                  </a:lnTo>
                  <a:lnTo>
                    <a:pt x="0" y="42992"/>
                  </a:lnTo>
                  <a:lnTo>
                    <a:pt x="42991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 rot="20700000">
              <a:off x="6028814" y="3629118"/>
              <a:ext cx="118855" cy="162358"/>
            </a:xfrm>
            <a:custGeom>
              <a:avLst/>
              <a:gdLst>
                <a:gd name="connsiteX0" fmla="*/ 25116 w 118855"/>
                <a:gd name="connsiteY0" fmla="*/ 0 h 162358"/>
                <a:gd name="connsiteX1" fmla="*/ 118855 w 118855"/>
                <a:gd name="connsiteY1" fmla="*/ 25118 h 162358"/>
                <a:gd name="connsiteX2" fmla="*/ 118855 w 118855"/>
                <a:gd name="connsiteY2" fmla="*/ 162358 h 162358"/>
                <a:gd name="connsiteX3" fmla="*/ 0 w 118855"/>
                <a:gd name="connsiteY3" fmla="*/ 93738 h 162358"/>
                <a:gd name="connsiteX4" fmla="*/ 25116 w 118855"/>
                <a:gd name="connsiteY4" fmla="*/ 0 h 16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55" h="162358">
                  <a:moveTo>
                    <a:pt x="25116" y="0"/>
                  </a:moveTo>
                  <a:lnTo>
                    <a:pt x="118855" y="25118"/>
                  </a:lnTo>
                  <a:lnTo>
                    <a:pt x="118855" y="162358"/>
                  </a:lnTo>
                  <a:lnTo>
                    <a:pt x="0" y="93738"/>
                  </a:lnTo>
                  <a:lnTo>
                    <a:pt x="25116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 rot="20700000">
              <a:off x="6315768" y="3579000"/>
              <a:ext cx="421760" cy="421760"/>
            </a:xfrm>
            <a:custGeom>
              <a:avLst/>
              <a:gdLst>
                <a:gd name="connsiteX0" fmla="*/ 0 w 421760"/>
                <a:gd name="connsiteY0" fmla="*/ 0 h 421760"/>
                <a:gd name="connsiteX1" fmla="*/ 210880 w 421760"/>
                <a:gd name="connsiteY1" fmla="*/ 56505 h 421760"/>
                <a:gd name="connsiteX2" fmla="*/ 421760 w 421760"/>
                <a:gd name="connsiteY2" fmla="*/ 421760 h 421760"/>
                <a:gd name="connsiteX3" fmla="*/ 56505 w 421760"/>
                <a:gd name="connsiteY3" fmla="*/ 210880 h 421760"/>
                <a:gd name="connsiteX4" fmla="*/ 0 w 421760"/>
                <a:gd name="connsiteY4" fmla="*/ 0 h 42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60" h="421760">
                  <a:moveTo>
                    <a:pt x="0" y="0"/>
                  </a:moveTo>
                  <a:lnTo>
                    <a:pt x="210880" y="56505"/>
                  </a:lnTo>
                  <a:lnTo>
                    <a:pt x="421760" y="421760"/>
                  </a:lnTo>
                  <a:lnTo>
                    <a:pt x="56505" y="210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 rot="20700000">
              <a:off x="5672123" y="3652237"/>
              <a:ext cx="87350" cy="36918"/>
            </a:xfrm>
            <a:custGeom>
              <a:avLst/>
              <a:gdLst>
                <a:gd name="connsiteX0" fmla="*/ 46811 w 87350"/>
                <a:gd name="connsiteY0" fmla="*/ 0 h 36918"/>
                <a:gd name="connsiteX1" fmla="*/ 87350 w 87350"/>
                <a:gd name="connsiteY1" fmla="*/ 23405 h 36918"/>
                <a:gd name="connsiteX2" fmla="*/ 36918 w 87350"/>
                <a:gd name="connsiteY2" fmla="*/ 36918 h 36918"/>
                <a:gd name="connsiteX3" fmla="*/ 0 w 87350"/>
                <a:gd name="connsiteY3" fmla="*/ 0 h 36918"/>
                <a:gd name="connsiteX4" fmla="*/ 46811 w 87350"/>
                <a:gd name="connsiteY4" fmla="*/ 0 h 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50" h="36918">
                  <a:moveTo>
                    <a:pt x="46811" y="0"/>
                  </a:moveTo>
                  <a:lnTo>
                    <a:pt x="87350" y="23405"/>
                  </a:lnTo>
                  <a:lnTo>
                    <a:pt x="36918" y="36918"/>
                  </a:lnTo>
                  <a:lnTo>
                    <a:pt x="0" y="0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 rot="20700000">
              <a:off x="5767788" y="3676268"/>
              <a:ext cx="105310" cy="83055"/>
            </a:xfrm>
            <a:custGeom>
              <a:avLst/>
              <a:gdLst>
                <a:gd name="connsiteX0" fmla="*/ 52655 w 105310"/>
                <a:gd name="connsiteY0" fmla="*/ 0 h 83055"/>
                <a:gd name="connsiteX1" fmla="*/ 105310 w 105310"/>
                <a:gd name="connsiteY1" fmla="*/ 30400 h 83055"/>
                <a:gd name="connsiteX2" fmla="*/ 52655 w 105310"/>
                <a:gd name="connsiteY2" fmla="*/ 83055 h 83055"/>
                <a:gd name="connsiteX3" fmla="*/ 0 w 105310"/>
                <a:gd name="connsiteY3" fmla="*/ 30400 h 83055"/>
                <a:gd name="connsiteX4" fmla="*/ 52655 w 105310"/>
                <a:gd name="connsiteY4" fmla="*/ 0 h 8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10" h="83055">
                  <a:moveTo>
                    <a:pt x="52655" y="0"/>
                  </a:moveTo>
                  <a:lnTo>
                    <a:pt x="105310" y="30400"/>
                  </a:lnTo>
                  <a:lnTo>
                    <a:pt x="52655" y="83055"/>
                  </a:lnTo>
                  <a:lnTo>
                    <a:pt x="0" y="30400"/>
                  </a:lnTo>
                  <a:lnTo>
                    <a:pt x="52655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 rot="20700000">
              <a:off x="5567427" y="3680392"/>
              <a:ext cx="91200" cy="71927"/>
            </a:xfrm>
            <a:custGeom>
              <a:avLst/>
              <a:gdLst>
                <a:gd name="connsiteX0" fmla="*/ 60799 w 91200"/>
                <a:gd name="connsiteY0" fmla="*/ 0 h 71927"/>
                <a:gd name="connsiteX1" fmla="*/ 91200 w 91200"/>
                <a:gd name="connsiteY1" fmla="*/ 52654 h 71927"/>
                <a:gd name="connsiteX2" fmla="*/ 19273 w 91200"/>
                <a:gd name="connsiteY2" fmla="*/ 71927 h 71927"/>
                <a:gd name="connsiteX3" fmla="*/ 0 w 91200"/>
                <a:gd name="connsiteY3" fmla="*/ 0 h 71927"/>
                <a:gd name="connsiteX4" fmla="*/ 60799 w 91200"/>
                <a:gd name="connsiteY4" fmla="*/ 0 h 7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" h="71927">
                  <a:moveTo>
                    <a:pt x="60799" y="0"/>
                  </a:moveTo>
                  <a:lnTo>
                    <a:pt x="91200" y="52654"/>
                  </a:lnTo>
                  <a:lnTo>
                    <a:pt x="19273" y="71927"/>
                  </a:lnTo>
                  <a:lnTo>
                    <a:pt x="0" y="0"/>
                  </a:lnTo>
                  <a:lnTo>
                    <a:pt x="60799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 rot="20700000">
              <a:off x="5665970" y="3690945"/>
              <a:ext cx="101720" cy="80225"/>
            </a:xfrm>
            <a:custGeom>
              <a:avLst/>
              <a:gdLst>
                <a:gd name="connsiteX0" fmla="*/ 58728 w 101720"/>
                <a:gd name="connsiteY0" fmla="*/ 0 h 80225"/>
                <a:gd name="connsiteX1" fmla="*/ 101720 w 101720"/>
                <a:gd name="connsiteY1" fmla="*/ 42992 h 80225"/>
                <a:gd name="connsiteX2" fmla="*/ 37232 w 101720"/>
                <a:gd name="connsiteY2" fmla="*/ 80225 h 80225"/>
                <a:gd name="connsiteX3" fmla="*/ 0 w 101720"/>
                <a:gd name="connsiteY3" fmla="*/ 15736 h 80225"/>
                <a:gd name="connsiteX4" fmla="*/ 58728 w 101720"/>
                <a:gd name="connsiteY4" fmla="*/ 0 h 8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20" h="80225">
                  <a:moveTo>
                    <a:pt x="58728" y="0"/>
                  </a:moveTo>
                  <a:lnTo>
                    <a:pt x="101720" y="42992"/>
                  </a:lnTo>
                  <a:lnTo>
                    <a:pt x="37232" y="80225"/>
                  </a:lnTo>
                  <a:lnTo>
                    <a:pt x="0" y="15736"/>
                  </a:lnTo>
                  <a:lnTo>
                    <a:pt x="58728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 rot="20700000">
              <a:off x="5374595" y="3727589"/>
              <a:ext cx="132566" cy="132565"/>
            </a:xfrm>
            <a:custGeom>
              <a:avLst/>
              <a:gdLst>
                <a:gd name="connsiteX0" fmla="*/ 132565 w 132566"/>
                <a:gd name="connsiteY0" fmla="*/ 0 h 132565"/>
                <a:gd name="connsiteX1" fmla="*/ 132566 w 132566"/>
                <a:gd name="connsiteY1" fmla="*/ 97044 h 132565"/>
                <a:gd name="connsiteX2" fmla="*/ 0 w 132566"/>
                <a:gd name="connsiteY2" fmla="*/ 132565 h 132565"/>
                <a:gd name="connsiteX3" fmla="*/ 35521 w 132566"/>
                <a:gd name="connsiteY3" fmla="*/ 0 h 132565"/>
                <a:gd name="connsiteX4" fmla="*/ 132565 w 132566"/>
                <a:gd name="connsiteY4" fmla="*/ 0 h 1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66" h="132565">
                  <a:moveTo>
                    <a:pt x="132565" y="0"/>
                  </a:moveTo>
                  <a:lnTo>
                    <a:pt x="132566" y="97044"/>
                  </a:lnTo>
                  <a:lnTo>
                    <a:pt x="0" y="132565"/>
                  </a:lnTo>
                  <a:lnTo>
                    <a:pt x="35521" y="0"/>
                  </a:lnTo>
                  <a:lnTo>
                    <a:pt x="132565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 rot="20700000">
              <a:off x="5914659" y="3705011"/>
              <a:ext cx="132565" cy="181087"/>
            </a:xfrm>
            <a:custGeom>
              <a:avLst/>
              <a:gdLst>
                <a:gd name="connsiteX0" fmla="*/ 48522 w 132565"/>
                <a:gd name="connsiteY0" fmla="*/ 0 h 181087"/>
                <a:gd name="connsiteX1" fmla="*/ 132565 w 132565"/>
                <a:gd name="connsiteY1" fmla="*/ 48522 h 181087"/>
                <a:gd name="connsiteX2" fmla="*/ 97044 w 132565"/>
                <a:gd name="connsiteY2" fmla="*/ 181087 h 181087"/>
                <a:gd name="connsiteX3" fmla="*/ 0 w 132565"/>
                <a:gd name="connsiteY3" fmla="*/ 84043 h 181087"/>
                <a:gd name="connsiteX4" fmla="*/ 48522 w 132565"/>
                <a:gd name="connsiteY4" fmla="*/ 0 h 18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65" h="181087">
                  <a:moveTo>
                    <a:pt x="48522" y="0"/>
                  </a:moveTo>
                  <a:lnTo>
                    <a:pt x="132565" y="48522"/>
                  </a:lnTo>
                  <a:lnTo>
                    <a:pt x="97044" y="181087"/>
                  </a:lnTo>
                  <a:lnTo>
                    <a:pt x="0" y="84043"/>
                  </a:lnTo>
                  <a:lnTo>
                    <a:pt x="4852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 rot="20700000">
              <a:off x="5525349" y="3764021"/>
              <a:ext cx="118855" cy="162358"/>
            </a:xfrm>
            <a:custGeom>
              <a:avLst/>
              <a:gdLst>
                <a:gd name="connsiteX0" fmla="*/ 93738 w 118855"/>
                <a:gd name="connsiteY0" fmla="*/ 0 h 162358"/>
                <a:gd name="connsiteX1" fmla="*/ 118855 w 118855"/>
                <a:gd name="connsiteY1" fmla="*/ 93738 h 162358"/>
                <a:gd name="connsiteX2" fmla="*/ 0 w 118855"/>
                <a:gd name="connsiteY2" fmla="*/ 162358 h 162358"/>
                <a:gd name="connsiteX3" fmla="*/ 1 w 118855"/>
                <a:gd name="connsiteY3" fmla="*/ 25117 h 162358"/>
                <a:gd name="connsiteX4" fmla="*/ 93738 w 118855"/>
                <a:gd name="connsiteY4" fmla="*/ 0 h 16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55" h="162358">
                  <a:moveTo>
                    <a:pt x="93738" y="0"/>
                  </a:moveTo>
                  <a:lnTo>
                    <a:pt x="118855" y="93738"/>
                  </a:lnTo>
                  <a:lnTo>
                    <a:pt x="0" y="162358"/>
                  </a:lnTo>
                  <a:lnTo>
                    <a:pt x="1" y="25117"/>
                  </a:lnTo>
                  <a:lnTo>
                    <a:pt x="93738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 rot="20700000">
              <a:off x="5786831" y="3754714"/>
              <a:ext cx="137242" cy="187476"/>
            </a:xfrm>
            <a:custGeom>
              <a:avLst/>
              <a:gdLst>
                <a:gd name="connsiteX0" fmla="*/ 68621 w 137242"/>
                <a:gd name="connsiteY0" fmla="*/ 0 h 187476"/>
                <a:gd name="connsiteX1" fmla="*/ 137242 w 137242"/>
                <a:gd name="connsiteY1" fmla="*/ 68621 h 187476"/>
                <a:gd name="connsiteX2" fmla="*/ 68621 w 137242"/>
                <a:gd name="connsiteY2" fmla="*/ 187476 h 187476"/>
                <a:gd name="connsiteX3" fmla="*/ 0 w 137242"/>
                <a:gd name="connsiteY3" fmla="*/ 68621 h 187476"/>
                <a:gd name="connsiteX4" fmla="*/ 68621 w 137242"/>
                <a:gd name="connsiteY4" fmla="*/ 0 h 18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2" h="187476">
                  <a:moveTo>
                    <a:pt x="68621" y="0"/>
                  </a:moveTo>
                  <a:lnTo>
                    <a:pt x="137242" y="68621"/>
                  </a:lnTo>
                  <a:lnTo>
                    <a:pt x="68621" y="187476"/>
                  </a:lnTo>
                  <a:lnTo>
                    <a:pt x="0" y="68621"/>
                  </a:lnTo>
                  <a:lnTo>
                    <a:pt x="68621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 rot="20700000">
              <a:off x="4792291" y="3835095"/>
              <a:ext cx="516549" cy="298230"/>
            </a:xfrm>
            <a:custGeom>
              <a:avLst/>
              <a:gdLst>
                <a:gd name="connsiteX0" fmla="*/ 516549 w 516549"/>
                <a:gd name="connsiteY0" fmla="*/ 0 h 298230"/>
                <a:gd name="connsiteX1" fmla="*/ 407389 w 516549"/>
                <a:gd name="connsiteY1" fmla="*/ 189070 h 298230"/>
                <a:gd name="connsiteX2" fmla="*/ 0 w 516549"/>
                <a:gd name="connsiteY2" fmla="*/ 298230 h 298230"/>
                <a:gd name="connsiteX3" fmla="*/ 298229 w 516549"/>
                <a:gd name="connsiteY3" fmla="*/ 0 h 298230"/>
                <a:gd name="connsiteX4" fmla="*/ 516549 w 516549"/>
                <a:gd name="connsiteY4" fmla="*/ 0 h 29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549" h="298230">
                  <a:moveTo>
                    <a:pt x="516549" y="0"/>
                  </a:moveTo>
                  <a:lnTo>
                    <a:pt x="407389" y="189070"/>
                  </a:lnTo>
                  <a:lnTo>
                    <a:pt x="0" y="298230"/>
                  </a:lnTo>
                  <a:lnTo>
                    <a:pt x="298229" y="0"/>
                  </a:lnTo>
                  <a:lnTo>
                    <a:pt x="516549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 rot="20700000">
              <a:off x="6228421" y="3725935"/>
              <a:ext cx="298229" cy="516550"/>
            </a:xfrm>
            <a:custGeom>
              <a:avLst/>
              <a:gdLst>
                <a:gd name="connsiteX0" fmla="*/ 0 w 298229"/>
                <a:gd name="connsiteY0" fmla="*/ 0 h 516550"/>
                <a:gd name="connsiteX1" fmla="*/ 189069 w 298229"/>
                <a:gd name="connsiteY1" fmla="*/ 109160 h 516550"/>
                <a:gd name="connsiteX2" fmla="*/ 298229 w 298229"/>
                <a:gd name="connsiteY2" fmla="*/ 516550 h 516550"/>
                <a:gd name="connsiteX3" fmla="*/ 0 w 298229"/>
                <a:gd name="connsiteY3" fmla="*/ 218320 h 516550"/>
                <a:gd name="connsiteX4" fmla="*/ 0 w 298229"/>
                <a:gd name="connsiteY4" fmla="*/ 0 h 5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29" h="516550">
                  <a:moveTo>
                    <a:pt x="0" y="0"/>
                  </a:moveTo>
                  <a:lnTo>
                    <a:pt x="189069" y="109160"/>
                  </a:lnTo>
                  <a:lnTo>
                    <a:pt x="298229" y="516550"/>
                  </a:lnTo>
                  <a:lnTo>
                    <a:pt x="0" y="218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 rot="20700000">
              <a:off x="5654046" y="3774842"/>
              <a:ext cx="132564" cy="181086"/>
            </a:xfrm>
            <a:custGeom>
              <a:avLst/>
              <a:gdLst>
                <a:gd name="connsiteX0" fmla="*/ 84042 w 132564"/>
                <a:gd name="connsiteY0" fmla="*/ 0 h 181086"/>
                <a:gd name="connsiteX1" fmla="*/ 132564 w 132564"/>
                <a:gd name="connsiteY1" fmla="*/ 84043 h 181086"/>
                <a:gd name="connsiteX2" fmla="*/ 35520 w 132564"/>
                <a:gd name="connsiteY2" fmla="*/ 181086 h 181086"/>
                <a:gd name="connsiteX3" fmla="*/ 0 w 132564"/>
                <a:gd name="connsiteY3" fmla="*/ 48522 h 181086"/>
                <a:gd name="connsiteX4" fmla="*/ 84042 w 132564"/>
                <a:gd name="connsiteY4" fmla="*/ 0 h 18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64" h="181086">
                  <a:moveTo>
                    <a:pt x="84042" y="0"/>
                  </a:moveTo>
                  <a:lnTo>
                    <a:pt x="132564" y="84043"/>
                  </a:lnTo>
                  <a:lnTo>
                    <a:pt x="35520" y="181086"/>
                  </a:lnTo>
                  <a:lnTo>
                    <a:pt x="0" y="48522"/>
                  </a:lnTo>
                  <a:lnTo>
                    <a:pt x="8404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 rot="20700000">
              <a:off x="5034013" y="3922445"/>
              <a:ext cx="421760" cy="421761"/>
            </a:xfrm>
            <a:custGeom>
              <a:avLst/>
              <a:gdLst>
                <a:gd name="connsiteX0" fmla="*/ 421760 w 421760"/>
                <a:gd name="connsiteY0" fmla="*/ 0 h 421761"/>
                <a:gd name="connsiteX1" fmla="*/ 365255 w 421760"/>
                <a:gd name="connsiteY1" fmla="*/ 210880 h 421761"/>
                <a:gd name="connsiteX2" fmla="*/ 0 w 421760"/>
                <a:gd name="connsiteY2" fmla="*/ 421761 h 421761"/>
                <a:gd name="connsiteX3" fmla="*/ 210880 w 421760"/>
                <a:gd name="connsiteY3" fmla="*/ 56505 h 421761"/>
                <a:gd name="connsiteX4" fmla="*/ 421760 w 421760"/>
                <a:gd name="connsiteY4" fmla="*/ 0 h 42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60" h="421761">
                  <a:moveTo>
                    <a:pt x="421760" y="0"/>
                  </a:moveTo>
                  <a:lnTo>
                    <a:pt x="365255" y="210880"/>
                  </a:lnTo>
                  <a:lnTo>
                    <a:pt x="0" y="421761"/>
                  </a:lnTo>
                  <a:lnTo>
                    <a:pt x="210880" y="56505"/>
                  </a:lnTo>
                  <a:lnTo>
                    <a:pt x="42176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 rot="20700000">
              <a:off x="6050475" y="3852569"/>
              <a:ext cx="210881" cy="576137"/>
            </a:xfrm>
            <a:custGeom>
              <a:avLst/>
              <a:gdLst>
                <a:gd name="connsiteX0" fmla="*/ 56505 w 210881"/>
                <a:gd name="connsiteY0" fmla="*/ 0 h 576137"/>
                <a:gd name="connsiteX1" fmla="*/ 210881 w 210881"/>
                <a:gd name="connsiteY1" fmla="*/ 154375 h 576137"/>
                <a:gd name="connsiteX2" fmla="*/ 210881 w 210881"/>
                <a:gd name="connsiteY2" fmla="*/ 576137 h 576137"/>
                <a:gd name="connsiteX3" fmla="*/ 0 w 210881"/>
                <a:gd name="connsiteY3" fmla="*/ 210880 h 576137"/>
                <a:gd name="connsiteX4" fmla="*/ 56505 w 210881"/>
                <a:gd name="connsiteY4" fmla="*/ 0 h 57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1" h="576137">
                  <a:moveTo>
                    <a:pt x="56505" y="0"/>
                  </a:moveTo>
                  <a:lnTo>
                    <a:pt x="210881" y="154375"/>
                  </a:lnTo>
                  <a:lnTo>
                    <a:pt x="210881" y="576137"/>
                  </a:lnTo>
                  <a:lnTo>
                    <a:pt x="0" y="210880"/>
                  </a:lnTo>
                  <a:lnTo>
                    <a:pt x="56505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 rot="20700000">
              <a:off x="6905152" y="3782307"/>
              <a:ext cx="1069924" cy="1069924"/>
            </a:xfrm>
            <a:custGeom>
              <a:avLst/>
              <a:gdLst>
                <a:gd name="connsiteX0" fmla="*/ 0 w 1069924"/>
                <a:gd name="connsiteY0" fmla="*/ 0 h 1069924"/>
                <a:gd name="connsiteX1" fmla="*/ 954907 w 1069924"/>
                <a:gd name="connsiteY1" fmla="*/ 551315 h 1069924"/>
                <a:gd name="connsiteX2" fmla="*/ 1014015 w 1069924"/>
                <a:gd name="connsiteY2" fmla="*/ 577934 h 1069924"/>
                <a:gd name="connsiteX3" fmla="*/ 1020105 w 1069924"/>
                <a:gd name="connsiteY3" fmla="*/ 579312 h 1069924"/>
                <a:gd name="connsiteX4" fmla="*/ 1046490 w 1069924"/>
                <a:gd name="connsiteY4" fmla="*/ 629453 h 1069924"/>
                <a:gd name="connsiteX5" fmla="*/ 976187 w 1069924"/>
                <a:gd name="connsiteY5" fmla="*/ 976186 h 1069924"/>
                <a:gd name="connsiteX6" fmla="*/ 629454 w 1069924"/>
                <a:gd name="connsiteY6" fmla="*/ 1046490 h 1069924"/>
                <a:gd name="connsiteX7" fmla="*/ 579313 w 1069924"/>
                <a:gd name="connsiteY7" fmla="*/ 1020105 h 1069924"/>
                <a:gd name="connsiteX8" fmla="*/ 577934 w 1069924"/>
                <a:gd name="connsiteY8" fmla="*/ 1014015 h 1069924"/>
                <a:gd name="connsiteX9" fmla="*/ 551316 w 1069924"/>
                <a:gd name="connsiteY9" fmla="*/ 954906 h 1069924"/>
                <a:gd name="connsiteX10" fmla="*/ 0 w 1069924"/>
                <a:gd name="connsiteY10" fmla="*/ 0 h 10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924" h="1069924">
                  <a:moveTo>
                    <a:pt x="0" y="0"/>
                  </a:moveTo>
                  <a:lnTo>
                    <a:pt x="954907" y="551315"/>
                  </a:lnTo>
                  <a:cubicBezTo>
                    <a:pt x="974040" y="562362"/>
                    <a:pt x="993841" y="571209"/>
                    <a:pt x="1014015" y="577934"/>
                  </a:cubicBezTo>
                  <a:lnTo>
                    <a:pt x="1020105" y="579312"/>
                  </a:lnTo>
                  <a:lnTo>
                    <a:pt x="1046490" y="629453"/>
                  </a:lnTo>
                  <a:cubicBezTo>
                    <a:pt x="1093359" y="745031"/>
                    <a:pt x="1069925" y="882450"/>
                    <a:pt x="976187" y="976186"/>
                  </a:cubicBezTo>
                  <a:cubicBezTo>
                    <a:pt x="882450" y="1069924"/>
                    <a:pt x="745031" y="1093359"/>
                    <a:pt x="629454" y="1046490"/>
                  </a:cubicBezTo>
                  <a:lnTo>
                    <a:pt x="579313" y="1020105"/>
                  </a:lnTo>
                  <a:lnTo>
                    <a:pt x="577934" y="1014015"/>
                  </a:lnTo>
                  <a:cubicBezTo>
                    <a:pt x="571209" y="993841"/>
                    <a:pt x="562363" y="974041"/>
                    <a:pt x="551316" y="9549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 rot="20700000">
              <a:off x="3397360" y="4094656"/>
              <a:ext cx="1344480" cy="602133"/>
            </a:xfrm>
            <a:custGeom>
              <a:avLst/>
              <a:gdLst>
                <a:gd name="connsiteX0" fmla="*/ 1344480 w 1344480"/>
                <a:gd name="connsiteY0" fmla="*/ 8353 h 602133"/>
                <a:gd name="connsiteX1" fmla="*/ 389574 w 1344480"/>
                <a:gd name="connsiteY1" fmla="*/ 559668 h 602133"/>
                <a:gd name="connsiteX2" fmla="*/ 336967 w 1344480"/>
                <a:gd name="connsiteY2" fmla="*/ 597548 h 602133"/>
                <a:gd name="connsiteX3" fmla="*/ 332728 w 1344480"/>
                <a:gd name="connsiteY3" fmla="*/ 602133 h 602133"/>
                <a:gd name="connsiteX4" fmla="*/ 276113 w 1344480"/>
                <a:gd name="connsiteY4" fmla="*/ 599913 h 602133"/>
                <a:gd name="connsiteX5" fmla="*/ 10984 w 1344480"/>
                <a:gd name="connsiteY5" fmla="*/ 365661 h 602133"/>
                <a:gd name="connsiteX6" fmla="*/ 123467 w 1344480"/>
                <a:gd name="connsiteY6" fmla="*/ 30230 h 602133"/>
                <a:gd name="connsiteX7" fmla="*/ 171387 w 1344480"/>
                <a:gd name="connsiteY7" fmla="*/ 0 h 602133"/>
                <a:gd name="connsiteX8" fmla="*/ 177350 w 1344480"/>
                <a:gd name="connsiteY8" fmla="*/ 1850 h 602133"/>
                <a:gd name="connsiteX9" fmla="*/ 241850 w 1344480"/>
                <a:gd name="connsiteY9" fmla="*/ 8353 h 602133"/>
                <a:gd name="connsiteX10" fmla="*/ 1344480 w 1344480"/>
                <a:gd name="connsiteY10" fmla="*/ 8353 h 60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4480" h="602133">
                  <a:moveTo>
                    <a:pt x="1344480" y="8353"/>
                  </a:moveTo>
                  <a:lnTo>
                    <a:pt x="389574" y="559668"/>
                  </a:lnTo>
                  <a:cubicBezTo>
                    <a:pt x="370439" y="570715"/>
                    <a:pt x="352878" y="583440"/>
                    <a:pt x="336967" y="597548"/>
                  </a:cubicBezTo>
                  <a:lnTo>
                    <a:pt x="332728" y="602133"/>
                  </a:lnTo>
                  <a:lnTo>
                    <a:pt x="276113" y="599913"/>
                  </a:lnTo>
                  <a:cubicBezTo>
                    <a:pt x="152585" y="582714"/>
                    <a:pt x="45294" y="493710"/>
                    <a:pt x="10984" y="365661"/>
                  </a:cubicBezTo>
                  <a:cubicBezTo>
                    <a:pt x="-23326" y="237614"/>
                    <a:pt x="25088" y="106889"/>
                    <a:pt x="123467" y="30230"/>
                  </a:cubicBezTo>
                  <a:lnTo>
                    <a:pt x="171387" y="0"/>
                  </a:lnTo>
                  <a:lnTo>
                    <a:pt x="177350" y="1850"/>
                  </a:lnTo>
                  <a:cubicBezTo>
                    <a:pt x="198184" y="6114"/>
                    <a:pt x="219756" y="8353"/>
                    <a:pt x="241850" y="8353"/>
                  </a:cubicBezTo>
                  <a:lnTo>
                    <a:pt x="1344480" y="8353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 rot="20700000">
              <a:off x="5322081" y="3968788"/>
              <a:ext cx="298230" cy="516550"/>
            </a:xfrm>
            <a:custGeom>
              <a:avLst/>
              <a:gdLst>
                <a:gd name="connsiteX0" fmla="*/ 298230 w 298230"/>
                <a:gd name="connsiteY0" fmla="*/ 0 h 516550"/>
                <a:gd name="connsiteX1" fmla="*/ 298230 w 298230"/>
                <a:gd name="connsiteY1" fmla="*/ 218319 h 516550"/>
                <a:gd name="connsiteX2" fmla="*/ 0 w 298230"/>
                <a:gd name="connsiteY2" fmla="*/ 516550 h 516550"/>
                <a:gd name="connsiteX3" fmla="*/ 109160 w 298230"/>
                <a:gd name="connsiteY3" fmla="*/ 109160 h 516550"/>
                <a:gd name="connsiteX4" fmla="*/ 298230 w 298230"/>
                <a:gd name="connsiteY4" fmla="*/ 0 h 5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30" h="516550">
                  <a:moveTo>
                    <a:pt x="298230" y="0"/>
                  </a:moveTo>
                  <a:lnTo>
                    <a:pt x="298230" y="218319"/>
                  </a:lnTo>
                  <a:lnTo>
                    <a:pt x="0" y="516550"/>
                  </a:lnTo>
                  <a:lnTo>
                    <a:pt x="109160" y="109160"/>
                  </a:lnTo>
                  <a:lnTo>
                    <a:pt x="29823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 rot="20700000">
              <a:off x="5847741" y="3928834"/>
              <a:ext cx="218320" cy="596458"/>
            </a:xfrm>
            <a:custGeom>
              <a:avLst/>
              <a:gdLst>
                <a:gd name="connsiteX0" fmla="*/ 109160 w 218320"/>
                <a:gd name="connsiteY0" fmla="*/ 0 h 596458"/>
                <a:gd name="connsiteX1" fmla="*/ 218320 w 218320"/>
                <a:gd name="connsiteY1" fmla="*/ 189069 h 596458"/>
                <a:gd name="connsiteX2" fmla="*/ 109160 w 218320"/>
                <a:gd name="connsiteY2" fmla="*/ 596458 h 596458"/>
                <a:gd name="connsiteX3" fmla="*/ 0 w 218320"/>
                <a:gd name="connsiteY3" fmla="*/ 189069 h 596458"/>
                <a:gd name="connsiteX4" fmla="*/ 109160 w 218320"/>
                <a:gd name="connsiteY4" fmla="*/ 0 h 5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20" h="596458">
                  <a:moveTo>
                    <a:pt x="109160" y="0"/>
                  </a:moveTo>
                  <a:lnTo>
                    <a:pt x="218320" y="189069"/>
                  </a:lnTo>
                  <a:lnTo>
                    <a:pt x="109160" y="596458"/>
                  </a:lnTo>
                  <a:lnTo>
                    <a:pt x="0" y="189069"/>
                  </a:lnTo>
                  <a:lnTo>
                    <a:pt x="10916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20700000">
              <a:off x="5635898" y="3963654"/>
              <a:ext cx="210880" cy="576137"/>
            </a:xfrm>
            <a:custGeom>
              <a:avLst/>
              <a:gdLst>
                <a:gd name="connsiteX0" fmla="*/ 154375 w 210880"/>
                <a:gd name="connsiteY0" fmla="*/ 0 h 576137"/>
                <a:gd name="connsiteX1" fmla="*/ 210880 w 210880"/>
                <a:gd name="connsiteY1" fmla="*/ 210881 h 576137"/>
                <a:gd name="connsiteX2" fmla="*/ 0 w 210880"/>
                <a:gd name="connsiteY2" fmla="*/ 576137 h 576137"/>
                <a:gd name="connsiteX3" fmla="*/ 0 w 210880"/>
                <a:gd name="connsiteY3" fmla="*/ 154375 h 576137"/>
                <a:gd name="connsiteX4" fmla="*/ 154375 w 210880"/>
                <a:gd name="connsiteY4" fmla="*/ 0 h 57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0" h="576137">
                  <a:moveTo>
                    <a:pt x="154375" y="0"/>
                  </a:moveTo>
                  <a:lnTo>
                    <a:pt x="210880" y="210881"/>
                  </a:lnTo>
                  <a:lnTo>
                    <a:pt x="0" y="576137"/>
                  </a:lnTo>
                  <a:lnTo>
                    <a:pt x="0" y="154375"/>
                  </a:lnTo>
                  <a:lnTo>
                    <a:pt x="154375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rot="20700000">
              <a:off x="3732316" y="4340878"/>
              <a:ext cx="1238510" cy="850341"/>
            </a:xfrm>
            <a:custGeom>
              <a:avLst/>
              <a:gdLst>
                <a:gd name="connsiteX0" fmla="*/ 1238510 w 1238510"/>
                <a:gd name="connsiteY0" fmla="*/ 0 h 850341"/>
                <a:gd name="connsiteX1" fmla="*/ 458833 w 1238510"/>
                <a:gd name="connsiteY1" fmla="*/ 779677 h 850341"/>
                <a:gd name="connsiteX2" fmla="*/ 417822 w 1238510"/>
                <a:gd name="connsiteY2" fmla="*/ 829882 h 850341"/>
                <a:gd name="connsiteX3" fmla="*/ 414914 w 1238510"/>
                <a:gd name="connsiteY3" fmla="*/ 835408 h 850341"/>
                <a:gd name="connsiteX4" fmla="*/ 359653 w 1238510"/>
                <a:gd name="connsiteY4" fmla="*/ 847917 h 850341"/>
                <a:gd name="connsiteX5" fmla="*/ 42930 w 1238510"/>
                <a:gd name="connsiteY5" fmla="*/ 690268 h 850341"/>
                <a:gd name="connsiteX6" fmla="*/ 64764 w 1238510"/>
                <a:gd name="connsiteY6" fmla="*/ 337153 h 850341"/>
                <a:gd name="connsiteX7" fmla="*/ 103227 w 1238510"/>
                <a:gd name="connsiteY7" fmla="*/ 295550 h 850341"/>
                <a:gd name="connsiteX8" fmla="*/ 109466 w 1238510"/>
                <a:gd name="connsiteY8" fmla="*/ 295795 h 850341"/>
                <a:gd name="connsiteX9" fmla="*/ 173451 w 1238510"/>
                <a:gd name="connsiteY9" fmla="*/ 285381 h 850341"/>
                <a:gd name="connsiteX10" fmla="*/ 1238510 w 1238510"/>
                <a:gd name="connsiteY10" fmla="*/ 0 h 8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510" h="850341">
                  <a:moveTo>
                    <a:pt x="1238510" y="0"/>
                  </a:moveTo>
                  <a:lnTo>
                    <a:pt x="458833" y="779677"/>
                  </a:lnTo>
                  <a:cubicBezTo>
                    <a:pt x="443210" y="795300"/>
                    <a:pt x="429539" y="812136"/>
                    <a:pt x="417822" y="829882"/>
                  </a:cubicBezTo>
                  <a:lnTo>
                    <a:pt x="414914" y="835408"/>
                  </a:lnTo>
                  <a:lnTo>
                    <a:pt x="359653" y="847917"/>
                  </a:lnTo>
                  <a:cubicBezTo>
                    <a:pt x="235884" y="863275"/>
                    <a:pt x="109213" y="805072"/>
                    <a:pt x="42930" y="690268"/>
                  </a:cubicBezTo>
                  <a:cubicBezTo>
                    <a:pt x="-23352" y="575463"/>
                    <a:pt x="-10422" y="436662"/>
                    <a:pt x="64764" y="337153"/>
                  </a:cubicBezTo>
                  <a:lnTo>
                    <a:pt x="103227" y="295550"/>
                  </a:lnTo>
                  <a:lnTo>
                    <a:pt x="109466" y="295795"/>
                  </a:lnTo>
                  <a:cubicBezTo>
                    <a:pt x="130694" y="294520"/>
                    <a:pt x="152109" y="291099"/>
                    <a:pt x="173451" y="285381"/>
                  </a:cubicBezTo>
                  <a:lnTo>
                    <a:pt x="123851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20700000">
              <a:off x="6734202" y="4063948"/>
              <a:ext cx="850341" cy="1238509"/>
            </a:xfrm>
            <a:custGeom>
              <a:avLst/>
              <a:gdLst>
                <a:gd name="connsiteX0" fmla="*/ 0 w 850341"/>
                <a:gd name="connsiteY0" fmla="*/ 0 h 1238509"/>
                <a:gd name="connsiteX1" fmla="*/ 779677 w 850341"/>
                <a:gd name="connsiteY1" fmla="*/ 779677 h 1238509"/>
                <a:gd name="connsiteX2" fmla="*/ 829882 w 850341"/>
                <a:gd name="connsiteY2" fmla="*/ 820687 h 1238509"/>
                <a:gd name="connsiteX3" fmla="*/ 835408 w 850341"/>
                <a:gd name="connsiteY3" fmla="*/ 823595 h 1238509"/>
                <a:gd name="connsiteX4" fmla="*/ 847917 w 850341"/>
                <a:gd name="connsiteY4" fmla="*/ 878856 h 1238509"/>
                <a:gd name="connsiteX5" fmla="*/ 690268 w 850341"/>
                <a:gd name="connsiteY5" fmla="*/ 1195579 h 1238509"/>
                <a:gd name="connsiteX6" fmla="*/ 337153 w 850341"/>
                <a:gd name="connsiteY6" fmla="*/ 1173745 h 1238509"/>
                <a:gd name="connsiteX7" fmla="*/ 295550 w 850341"/>
                <a:gd name="connsiteY7" fmla="*/ 1135282 h 1238509"/>
                <a:gd name="connsiteX8" fmla="*/ 295794 w 850341"/>
                <a:gd name="connsiteY8" fmla="*/ 1129043 h 1238509"/>
                <a:gd name="connsiteX9" fmla="*/ 285382 w 850341"/>
                <a:gd name="connsiteY9" fmla="*/ 1065059 h 1238509"/>
                <a:gd name="connsiteX10" fmla="*/ 0 w 850341"/>
                <a:gd name="connsiteY10" fmla="*/ 0 h 12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0341" h="1238509">
                  <a:moveTo>
                    <a:pt x="0" y="0"/>
                  </a:moveTo>
                  <a:lnTo>
                    <a:pt x="779677" y="779677"/>
                  </a:lnTo>
                  <a:cubicBezTo>
                    <a:pt x="795300" y="795299"/>
                    <a:pt x="812136" y="808970"/>
                    <a:pt x="829882" y="820687"/>
                  </a:cubicBezTo>
                  <a:lnTo>
                    <a:pt x="835408" y="823595"/>
                  </a:lnTo>
                  <a:lnTo>
                    <a:pt x="847917" y="878856"/>
                  </a:lnTo>
                  <a:cubicBezTo>
                    <a:pt x="863274" y="1002625"/>
                    <a:pt x="805072" y="1129296"/>
                    <a:pt x="690268" y="1195579"/>
                  </a:cubicBezTo>
                  <a:cubicBezTo>
                    <a:pt x="575464" y="1261861"/>
                    <a:pt x="436662" y="1248931"/>
                    <a:pt x="337153" y="1173745"/>
                  </a:cubicBezTo>
                  <a:lnTo>
                    <a:pt x="295550" y="1135282"/>
                  </a:lnTo>
                  <a:lnTo>
                    <a:pt x="295794" y="1129043"/>
                  </a:lnTo>
                  <a:cubicBezTo>
                    <a:pt x="294521" y="1107815"/>
                    <a:pt x="291100" y="1086400"/>
                    <a:pt x="285382" y="10650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 rot="20700000">
              <a:off x="4182542" y="4511830"/>
              <a:ext cx="1069924" cy="1069922"/>
            </a:xfrm>
            <a:custGeom>
              <a:avLst/>
              <a:gdLst>
                <a:gd name="connsiteX0" fmla="*/ 1069924 w 1069924"/>
                <a:gd name="connsiteY0" fmla="*/ 0 h 1069922"/>
                <a:gd name="connsiteX1" fmla="*/ 518609 w 1069924"/>
                <a:gd name="connsiteY1" fmla="*/ 954905 h 1069922"/>
                <a:gd name="connsiteX2" fmla="*/ 491990 w 1069924"/>
                <a:gd name="connsiteY2" fmla="*/ 1014015 h 1069922"/>
                <a:gd name="connsiteX3" fmla="*/ 490612 w 1069924"/>
                <a:gd name="connsiteY3" fmla="*/ 1020104 h 1069922"/>
                <a:gd name="connsiteX4" fmla="*/ 440471 w 1069924"/>
                <a:gd name="connsiteY4" fmla="*/ 1046489 h 1069922"/>
                <a:gd name="connsiteX5" fmla="*/ 93738 w 1069924"/>
                <a:gd name="connsiteY5" fmla="*/ 976186 h 1069922"/>
                <a:gd name="connsiteX6" fmla="*/ 23435 w 1069924"/>
                <a:gd name="connsiteY6" fmla="*/ 629452 h 1069922"/>
                <a:gd name="connsiteX7" fmla="*/ 49819 w 1069924"/>
                <a:gd name="connsiteY7" fmla="*/ 579312 h 1069922"/>
                <a:gd name="connsiteX8" fmla="*/ 55909 w 1069924"/>
                <a:gd name="connsiteY8" fmla="*/ 577933 h 1069922"/>
                <a:gd name="connsiteX9" fmla="*/ 115018 w 1069924"/>
                <a:gd name="connsiteY9" fmla="*/ 551315 h 1069922"/>
                <a:gd name="connsiteX10" fmla="*/ 1069924 w 1069924"/>
                <a:gd name="connsiteY10" fmla="*/ 0 h 10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924" h="1069922">
                  <a:moveTo>
                    <a:pt x="1069924" y="0"/>
                  </a:moveTo>
                  <a:lnTo>
                    <a:pt x="518609" y="954905"/>
                  </a:lnTo>
                  <a:cubicBezTo>
                    <a:pt x="507562" y="974039"/>
                    <a:pt x="498715" y="993840"/>
                    <a:pt x="491990" y="1014015"/>
                  </a:cubicBezTo>
                  <a:lnTo>
                    <a:pt x="490612" y="1020104"/>
                  </a:lnTo>
                  <a:lnTo>
                    <a:pt x="440471" y="1046489"/>
                  </a:lnTo>
                  <a:cubicBezTo>
                    <a:pt x="324894" y="1093357"/>
                    <a:pt x="187475" y="1069923"/>
                    <a:pt x="93738" y="976186"/>
                  </a:cubicBezTo>
                  <a:cubicBezTo>
                    <a:pt x="0" y="882448"/>
                    <a:pt x="-23435" y="745030"/>
                    <a:pt x="23435" y="629452"/>
                  </a:cubicBezTo>
                  <a:lnTo>
                    <a:pt x="49819" y="579312"/>
                  </a:lnTo>
                  <a:lnTo>
                    <a:pt x="55909" y="577933"/>
                  </a:lnTo>
                  <a:cubicBezTo>
                    <a:pt x="76083" y="571209"/>
                    <a:pt x="95883" y="562362"/>
                    <a:pt x="115018" y="551315"/>
                  </a:cubicBezTo>
                  <a:lnTo>
                    <a:pt x="1069924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 rot="20700000">
              <a:off x="6487981" y="4292935"/>
              <a:ext cx="602133" cy="1344478"/>
            </a:xfrm>
            <a:custGeom>
              <a:avLst/>
              <a:gdLst>
                <a:gd name="connsiteX0" fmla="*/ 8354 w 602133"/>
                <a:gd name="connsiteY0" fmla="*/ 0 h 1344478"/>
                <a:gd name="connsiteX1" fmla="*/ 559668 w 602133"/>
                <a:gd name="connsiteY1" fmla="*/ 954905 h 1344478"/>
                <a:gd name="connsiteX2" fmla="*/ 597548 w 602133"/>
                <a:gd name="connsiteY2" fmla="*/ 1007511 h 1344478"/>
                <a:gd name="connsiteX3" fmla="*/ 602133 w 602133"/>
                <a:gd name="connsiteY3" fmla="*/ 1011750 h 1344478"/>
                <a:gd name="connsiteX4" fmla="*/ 599914 w 602133"/>
                <a:gd name="connsiteY4" fmla="*/ 1068365 h 1344478"/>
                <a:gd name="connsiteX5" fmla="*/ 365662 w 602133"/>
                <a:gd name="connsiteY5" fmla="*/ 1333494 h 1344478"/>
                <a:gd name="connsiteX6" fmla="*/ 30230 w 602133"/>
                <a:gd name="connsiteY6" fmla="*/ 1221011 h 1344478"/>
                <a:gd name="connsiteX7" fmla="*/ 0 w 602133"/>
                <a:gd name="connsiteY7" fmla="*/ 1173091 h 1344478"/>
                <a:gd name="connsiteX8" fmla="*/ 1851 w 602133"/>
                <a:gd name="connsiteY8" fmla="*/ 1167128 h 1344478"/>
                <a:gd name="connsiteX9" fmla="*/ 8354 w 602133"/>
                <a:gd name="connsiteY9" fmla="*/ 1102628 h 1344478"/>
                <a:gd name="connsiteX10" fmla="*/ 8354 w 602133"/>
                <a:gd name="connsiteY10" fmla="*/ 0 h 13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133" h="1344478">
                  <a:moveTo>
                    <a:pt x="8354" y="0"/>
                  </a:moveTo>
                  <a:lnTo>
                    <a:pt x="559668" y="954905"/>
                  </a:lnTo>
                  <a:cubicBezTo>
                    <a:pt x="570715" y="974039"/>
                    <a:pt x="583439" y="991600"/>
                    <a:pt x="597548" y="1007511"/>
                  </a:cubicBezTo>
                  <a:lnTo>
                    <a:pt x="602133" y="1011750"/>
                  </a:lnTo>
                  <a:lnTo>
                    <a:pt x="599914" y="1068365"/>
                  </a:lnTo>
                  <a:cubicBezTo>
                    <a:pt x="582714" y="1191892"/>
                    <a:pt x="493711" y="1299184"/>
                    <a:pt x="365662" y="1333494"/>
                  </a:cubicBezTo>
                  <a:cubicBezTo>
                    <a:pt x="237614" y="1367804"/>
                    <a:pt x="106889" y="1319389"/>
                    <a:pt x="30230" y="1221011"/>
                  </a:cubicBezTo>
                  <a:lnTo>
                    <a:pt x="0" y="1173091"/>
                  </a:lnTo>
                  <a:lnTo>
                    <a:pt x="1851" y="1167128"/>
                  </a:lnTo>
                  <a:cubicBezTo>
                    <a:pt x="6115" y="1146294"/>
                    <a:pt x="8354" y="1124723"/>
                    <a:pt x="8354" y="1102628"/>
                  </a:cubicBezTo>
                  <a:lnTo>
                    <a:pt x="8354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rot="20700000">
              <a:off x="5901055" y="4491609"/>
              <a:ext cx="623374" cy="1380537"/>
            </a:xfrm>
            <a:custGeom>
              <a:avLst/>
              <a:gdLst>
                <a:gd name="connsiteX0" fmla="*/ 311687 w 623374"/>
                <a:gd name="connsiteY0" fmla="*/ 0 h 1380537"/>
                <a:gd name="connsiteX1" fmla="*/ 597069 w 623374"/>
                <a:gd name="connsiteY1" fmla="*/ 1065060 h 1380537"/>
                <a:gd name="connsiteX2" fmla="*/ 620043 w 623374"/>
                <a:gd name="connsiteY2" fmla="*/ 1125678 h 1380537"/>
                <a:gd name="connsiteX3" fmla="*/ 623374 w 623374"/>
                <a:gd name="connsiteY3" fmla="*/ 1130959 h 1380537"/>
                <a:gd name="connsiteX4" fmla="*/ 606577 w 623374"/>
                <a:gd name="connsiteY4" fmla="*/ 1185071 h 1380537"/>
                <a:gd name="connsiteX5" fmla="*/ 311687 w 623374"/>
                <a:gd name="connsiteY5" fmla="*/ 1380537 h 1380537"/>
                <a:gd name="connsiteX6" fmla="*/ 16797 w 623374"/>
                <a:gd name="connsiteY6" fmla="*/ 1185070 h 1380537"/>
                <a:gd name="connsiteX7" fmla="*/ 0 w 623374"/>
                <a:gd name="connsiteY7" fmla="*/ 1130958 h 1380537"/>
                <a:gd name="connsiteX8" fmla="*/ 3331 w 623374"/>
                <a:gd name="connsiteY8" fmla="*/ 1125678 h 1380537"/>
                <a:gd name="connsiteX9" fmla="*/ 26305 w 623374"/>
                <a:gd name="connsiteY9" fmla="*/ 1065059 h 1380537"/>
                <a:gd name="connsiteX10" fmla="*/ 311687 w 623374"/>
                <a:gd name="connsiteY10" fmla="*/ 0 h 138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374" h="1380537">
                  <a:moveTo>
                    <a:pt x="311687" y="0"/>
                  </a:moveTo>
                  <a:lnTo>
                    <a:pt x="597069" y="1065060"/>
                  </a:lnTo>
                  <a:cubicBezTo>
                    <a:pt x="602787" y="1086401"/>
                    <a:pt x="610533" y="1106657"/>
                    <a:pt x="620043" y="1125678"/>
                  </a:cubicBezTo>
                  <a:lnTo>
                    <a:pt x="623374" y="1130959"/>
                  </a:lnTo>
                  <a:lnTo>
                    <a:pt x="606577" y="1185071"/>
                  </a:lnTo>
                  <a:cubicBezTo>
                    <a:pt x="557992" y="1299938"/>
                    <a:pt x="444252" y="1380537"/>
                    <a:pt x="311687" y="1380537"/>
                  </a:cubicBezTo>
                  <a:cubicBezTo>
                    <a:pt x="179122" y="1380537"/>
                    <a:pt x="65382" y="1299938"/>
                    <a:pt x="16797" y="1185070"/>
                  </a:cubicBezTo>
                  <a:lnTo>
                    <a:pt x="0" y="1130958"/>
                  </a:lnTo>
                  <a:lnTo>
                    <a:pt x="3331" y="1125678"/>
                  </a:lnTo>
                  <a:cubicBezTo>
                    <a:pt x="12841" y="1106657"/>
                    <a:pt x="20587" y="1086400"/>
                    <a:pt x="26305" y="1065059"/>
                  </a:cubicBezTo>
                  <a:lnTo>
                    <a:pt x="311687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 rot="20700000">
              <a:off x="4718430" y="4604072"/>
              <a:ext cx="850341" cy="1238509"/>
            </a:xfrm>
            <a:custGeom>
              <a:avLst/>
              <a:gdLst>
                <a:gd name="connsiteX0" fmla="*/ 850341 w 850341"/>
                <a:gd name="connsiteY0" fmla="*/ 0 h 1238509"/>
                <a:gd name="connsiteX1" fmla="*/ 564960 w 850341"/>
                <a:gd name="connsiteY1" fmla="*/ 1065058 h 1238509"/>
                <a:gd name="connsiteX2" fmla="*/ 554546 w 850341"/>
                <a:gd name="connsiteY2" fmla="*/ 1129042 h 1238509"/>
                <a:gd name="connsiteX3" fmla="*/ 554791 w 850341"/>
                <a:gd name="connsiteY3" fmla="*/ 1135282 h 1238509"/>
                <a:gd name="connsiteX4" fmla="*/ 513189 w 850341"/>
                <a:gd name="connsiteY4" fmla="*/ 1173745 h 1238509"/>
                <a:gd name="connsiteX5" fmla="*/ 160073 w 850341"/>
                <a:gd name="connsiteY5" fmla="*/ 1195579 h 1238509"/>
                <a:gd name="connsiteX6" fmla="*/ 2424 w 850341"/>
                <a:gd name="connsiteY6" fmla="*/ 878856 h 1238509"/>
                <a:gd name="connsiteX7" fmla="*/ 14934 w 850341"/>
                <a:gd name="connsiteY7" fmla="*/ 823595 h 1238509"/>
                <a:gd name="connsiteX8" fmla="*/ 20459 w 850341"/>
                <a:gd name="connsiteY8" fmla="*/ 820687 h 1238509"/>
                <a:gd name="connsiteX9" fmla="*/ 70664 w 850341"/>
                <a:gd name="connsiteY9" fmla="*/ 779677 h 1238509"/>
                <a:gd name="connsiteX10" fmla="*/ 850341 w 850341"/>
                <a:gd name="connsiteY10" fmla="*/ 0 h 12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0341" h="1238509">
                  <a:moveTo>
                    <a:pt x="850341" y="0"/>
                  </a:moveTo>
                  <a:lnTo>
                    <a:pt x="564960" y="1065058"/>
                  </a:lnTo>
                  <a:cubicBezTo>
                    <a:pt x="559241" y="1086399"/>
                    <a:pt x="555821" y="1107815"/>
                    <a:pt x="554546" y="1129042"/>
                  </a:cubicBezTo>
                  <a:lnTo>
                    <a:pt x="554791" y="1135282"/>
                  </a:lnTo>
                  <a:lnTo>
                    <a:pt x="513189" y="1173745"/>
                  </a:lnTo>
                  <a:cubicBezTo>
                    <a:pt x="413680" y="1248931"/>
                    <a:pt x="274878" y="1261861"/>
                    <a:pt x="160073" y="1195579"/>
                  </a:cubicBezTo>
                  <a:cubicBezTo>
                    <a:pt x="45269" y="1129297"/>
                    <a:pt x="-12934" y="1002626"/>
                    <a:pt x="2424" y="878856"/>
                  </a:cubicBezTo>
                  <a:lnTo>
                    <a:pt x="14934" y="823595"/>
                  </a:lnTo>
                  <a:lnTo>
                    <a:pt x="20459" y="820687"/>
                  </a:lnTo>
                  <a:cubicBezTo>
                    <a:pt x="38205" y="808970"/>
                    <a:pt x="55041" y="795300"/>
                    <a:pt x="70664" y="779677"/>
                  </a:cubicBezTo>
                  <a:lnTo>
                    <a:pt x="85034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 rot="20700000">
              <a:off x="5304232" y="4610118"/>
              <a:ext cx="602133" cy="1344479"/>
            </a:xfrm>
            <a:custGeom>
              <a:avLst/>
              <a:gdLst>
                <a:gd name="connsiteX0" fmla="*/ 593780 w 602133"/>
                <a:gd name="connsiteY0" fmla="*/ 0 h 1344479"/>
                <a:gd name="connsiteX1" fmla="*/ 593780 w 602133"/>
                <a:gd name="connsiteY1" fmla="*/ 1102629 h 1344479"/>
                <a:gd name="connsiteX2" fmla="*/ 600282 w 602133"/>
                <a:gd name="connsiteY2" fmla="*/ 1167128 h 1344479"/>
                <a:gd name="connsiteX3" fmla="*/ 602133 w 602133"/>
                <a:gd name="connsiteY3" fmla="*/ 1173091 h 1344479"/>
                <a:gd name="connsiteX4" fmla="*/ 571903 w 602133"/>
                <a:gd name="connsiteY4" fmla="*/ 1221012 h 1344479"/>
                <a:gd name="connsiteX5" fmla="*/ 236471 w 602133"/>
                <a:gd name="connsiteY5" fmla="*/ 1333495 h 1344479"/>
                <a:gd name="connsiteX6" fmla="*/ 2219 w 602133"/>
                <a:gd name="connsiteY6" fmla="*/ 1068366 h 1344479"/>
                <a:gd name="connsiteX7" fmla="*/ 0 w 602133"/>
                <a:gd name="connsiteY7" fmla="*/ 1011751 h 1344479"/>
                <a:gd name="connsiteX8" fmla="*/ 4585 w 602133"/>
                <a:gd name="connsiteY8" fmla="*/ 1007512 h 1344479"/>
                <a:gd name="connsiteX9" fmla="*/ 42466 w 602133"/>
                <a:gd name="connsiteY9" fmla="*/ 954905 h 1344479"/>
                <a:gd name="connsiteX10" fmla="*/ 593780 w 602133"/>
                <a:gd name="connsiteY10" fmla="*/ 0 h 134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133" h="1344479">
                  <a:moveTo>
                    <a:pt x="593780" y="0"/>
                  </a:moveTo>
                  <a:lnTo>
                    <a:pt x="593780" y="1102629"/>
                  </a:lnTo>
                  <a:cubicBezTo>
                    <a:pt x="593781" y="1124723"/>
                    <a:pt x="596019" y="1146295"/>
                    <a:pt x="600282" y="1167128"/>
                  </a:cubicBezTo>
                  <a:lnTo>
                    <a:pt x="602133" y="1173091"/>
                  </a:lnTo>
                  <a:lnTo>
                    <a:pt x="571903" y="1221012"/>
                  </a:lnTo>
                  <a:cubicBezTo>
                    <a:pt x="495244" y="1319390"/>
                    <a:pt x="364519" y="1367805"/>
                    <a:pt x="236471" y="1333495"/>
                  </a:cubicBezTo>
                  <a:cubicBezTo>
                    <a:pt x="108423" y="1299184"/>
                    <a:pt x="19419" y="1191893"/>
                    <a:pt x="2219" y="1068366"/>
                  </a:cubicBezTo>
                  <a:lnTo>
                    <a:pt x="0" y="1011751"/>
                  </a:lnTo>
                  <a:lnTo>
                    <a:pt x="4585" y="1007512"/>
                  </a:lnTo>
                  <a:cubicBezTo>
                    <a:pt x="18694" y="991601"/>
                    <a:pt x="31418" y="974039"/>
                    <a:pt x="42466" y="954905"/>
                  </a:cubicBezTo>
                  <a:lnTo>
                    <a:pt x="59378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4876" y="-4636"/>
            <a:ext cx="12187124" cy="6862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videoblocks-2d-animation-back-view-of-mature-caucasian-man-in-elegant-outfit-walking-along-the-park-alley-to-sunset-and-dissapearing-concept-of-aging-life-cycle-philosophy_hvh8n3ez8__a30715271d8ae741c222437b14abe3f1_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" y="22438"/>
            <a:ext cx="12187124" cy="6835561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4876" y="2897831"/>
            <a:ext cx="12187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থেকো...</a:t>
            </a:r>
          </a:p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আবারও শুভকামনা!</a:t>
            </a:r>
          </a:p>
          <a:p>
            <a:pPr algn="ctr"/>
            <a:r>
              <a:rPr lang="bn-IN" sz="72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বিদায়!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6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video>
          </p:childTnLst>
        </p:cTn>
      </p:par>
    </p:tnLst>
    <p:bldLst>
      <p:bldP spid="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95593" y="370490"/>
            <a:ext cx="8912779" cy="6117020"/>
            <a:chOff x="2895593" y="370490"/>
            <a:chExt cx="8912779" cy="6117020"/>
          </a:xfrm>
        </p:grpSpPr>
        <p:sp>
          <p:nvSpPr>
            <p:cNvPr id="35" name="Freeform 34"/>
            <p:cNvSpPr/>
            <p:nvPr/>
          </p:nvSpPr>
          <p:spPr>
            <a:xfrm>
              <a:off x="2895593" y="3413234"/>
              <a:ext cx="8912779" cy="3074276"/>
            </a:xfrm>
            <a:custGeom>
              <a:avLst/>
              <a:gdLst>
                <a:gd name="connsiteX0" fmla="*/ 0 w 8912779"/>
                <a:gd name="connsiteY0" fmla="*/ 0 h 3074276"/>
                <a:gd name="connsiteX1" fmla="*/ 8912779 w 8912779"/>
                <a:gd name="connsiteY1" fmla="*/ 0 h 3074276"/>
                <a:gd name="connsiteX2" fmla="*/ 8912779 w 8912779"/>
                <a:gd name="connsiteY2" fmla="*/ 2677478 h 3074276"/>
                <a:gd name="connsiteX3" fmla="*/ 8515980 w 8912779"/>
                <a:gd name="connsiteY3" fmla="*/ 3074276 h 3074276"/>
                <a:gd name="connsiteX4" fmla="*/ 0 w 8912779"/>
                <a:gd name="connsiteY4" fmla="*/ 3074276 h 307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2779" h="3074276">
                  <a:moveTo>
                    <a:pt x="0" y="0"/>
                  </a:moveTo>
                  <a:lnTo>
                    <a:pt x="8912779" y="0"/>
                  </a:lnTo>
                  <a:lnTo>
                    <a:pt x="8912779" y="2677478"/>
                  </a:lnTo>
                  <a:lnTo>
                    <a:pt x="8515980" y="3074276"/>
                  </a:lnTo>
                  <a:lnTo>
                    <a:pt x="0" y="3074276"/>
                  </a:lnTo>
                  <a:close/>
                </a:path>
              </a:pathLst>
            </a:custGeom>
            <a:solidFill>
              <a:srgbClr val="00FF00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895593" y="370490"/>
              <a:ext cx="8912779" cy="3074276"/>
            </a:xfrm>
            <a:custGeom>
              <a:avLst/>
              <a:gdLst>
                <a:gd name="connsiteX0" fmla="*/ 0 w 8912779"/>
                <a:gd name="connsiteY0" fmla="*/ 0 h 3074276"/>
                <a:gd name="connsiteX1" fmla="*/ 8484268 w 8912779"/>
                <a:gd name="connsiteY1" fmla="*/ 0 h 3074276"/>
                <a:gd name="connsiteX2" fmla="*/ 8912779 w 8912779"/>
                <a:gd name="connsiteY2" fmla="*/ 428511 h 3074276"/>
                <a:gd name="connsiteX3" fmla="*/ 8912779 w 8912779"/>
                <a:gd name="connsiteY3" fmla="*/ 3074276 h 3074276"/>
                <a:gd name="connsiteX4" fmla="*/ 0 w 8912779"/>
                <a:gd name="connsiteY4" fmla="*/ 3074276 h 307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2779" h="3074276">
                  <a:moveTo>
                    <a:pt x="0" y="0"/>
                  </a:moveTo>
                  <a:lnTo>
                    <a:pt x="8484268" y="0"/>
                  </a:lnTo>
                  <a:lnTo>
                    <a:pt x="8912779" y="428511"/>
                  </a:lnTo>
                  <a:lnTo>
                    <a:pt x="8912779" y="3074276"/>
                  </a:lnTo>
                  <a:lnTo>
                    <a:pt x="0" y="307427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9" y="323868"/>
            <a:ext cx="5120640" cy="62102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1" y="1047352"/>
            <a:ext cx="2017776" cy="22555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7" y="3616217"/>
            <a:ext cx="4054226" cy="24302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65" y="529945"/>
            <a:ext cx="4578493" cy="23288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44" y="1593945"/>
            <a:ext cx="1036410" cy="36701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61" y="3412052"/>
            <a:ext cx="4139543" cy="13961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30" y="4594249"/>
            <a:ext cx="5846571" cy="8596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00" y="5259018"/>
            <a:ext cx="6322100" cy="135342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07" y="1057858"/>
            <a:ext cx="2017776" cy="22555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3" y="3626723"/>
            <a:ext cx="4054226" cy="243022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71" y="540451"/>
            <a:ext cx="4578493" cy="232887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67" y="3422558"/>
            <a:ext cx="4139543" cy="139610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36" y="4604755"/>
            <a:ext cx="5846571" cy="8596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06" y="5269524"/>
            <a:ext cx="6322100" cy="13534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6" y="2879668"/>
            <a:ext cx="3576043" cy="129469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84" y="1588685"/>
            <a:ext cx="1036410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57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66881" y="1625770"/>
            <a:ext cx="3657600" cy="1556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.১.১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ও যুক্তবর্ণ সহযোগে তৈরি শব্দ শুনে স্পষ্ট ও শুদ্ধ ভাবে বলতে পারবে।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7496" y="3455993"/>
            <a:ext cx="3657600" cy="1556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 শুনে পালন করতে পারবে।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88001" y="1625770"/>
            <a:ext cx="3657600" cy="1556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ও যুক্তবর্ণ সহযোগে তৈরি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 বাক্য শুনে স্পষ্ট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49750" y="3455993"/>
            <a:ext cx="3657600" cy="1556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বিষয়ে কথোপকথন শুনে বুঝতে পারবে।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4688019"/>
            <a:ext cx="3657600" cy="1556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৩.১.২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বিষয়ে বর্ণনা শুনে বুঝতে পারবে।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98720" y="1392979"/>
            <a:ext cx="2194560" cy="2194560"/>
            <a:chOff x="7417594" y="172472"/>
            <a:chExt cx="2194560" cy="2194560"/>
          </a:xfrm>
        </p:grpSpPr>
        <p:grpSp>
          <p:nvGrpSpPr>
            <p:cNvPr id="26" name="Group 25"/>
            <p:cNvGrpSpPr/>
            <p:nvPr/>
          </p:nvGrpSpPr>
          <p:grpSpPr>
            <a:xfrm>
              <a:off x="7463314" y="218192"/>
              <a:ext cx="2103120" cy="2103120"/>
              <a:chOff x="4740166" y="2057400"/>
              <a:chExt cx="2743200" cy="2743200"/>
            </a:xfrm>
          </p:grpSpPr>
          <p:sp>
            <p:nvSpPr>
              <p:cNvPr id="23" name="Rounded Rectangle 22"/>
              <p:cNvSpPr/>
              <p:nvPr/>
            </p:nvSpPr>
            <p:spPr>
              <a:xfrm rot="20700000">
                <a:off x="4740166" y="2057400"/>
                <a:ext cx="2743200" cy="2743200"/>
              </a:xfrm>
              <a:prstGeom prst="roundRect">
                <a:avLst/>
              </a:prstGeom>
              <a:solidFill>
                <a:srgbClr val="66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17100000">
                <a:off x="4740166" y="2057400"/>
                <a:ext cx="2743200" cy="2743200"/>
              </a:xfrm>
              <a:prstGeom prst="roundRect">
                <a:avLst/>
              </a:prstGeom>
              <a:solidFill>
                <a:srgbClr val="FFFF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18900000">
                <a:off x="4740166" y="2057400"/>
                <a:ext cx="2743200" cy="2743200"/>
              </a:xfrm>
              <a:prstGeom prst="roundRect">
                <a:avLst/>
              </a:prstGeom>
              <a:solidFill>
                <a:srgbClr val="990033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594" y="172472"/>
              <a:ext cx="2194560" cy="2194560"/>
            </a:xfrm>
            <a:prstGeom prst="rect">
              <a:avLst/>
            </a:prstGeom>
          </p:spPr>
        </p:pic>
      </p:grpSp>
      <p:sp>
        <p:nvSpPr>
          <p:cNvPr id="30" name="Up Arrow 29"/>
          <p:cNvSpPr/>
          <p:nvPr/>
        </p:nvSpPr>
        <p:spPr>
          <a:xfrm rot="14400000">
            <a:off x="4531207" y="3102829"/>
            <a:ext cx="274320" cy="457200"/>
          </a:xfrm>
          <a:prstGeom prst="upArrow">
            <a:avLst/>
          </a:prstGeom>
          <a:solidFill>
            <a:srgbClr val="FFFF00">
              <a:alpha val="69804"/>
            </a:srgbClr>
          </a:solidFill>
          <a:ln>
            <a:solidFill>
              <a:srgbClr val="66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7200000" flipH="1">
            <a:off x="7419165" y="3026626"/>
            <a:ext cx="274320" cy="457200"/>
          </a:xfrm>
          <a:prstGeom prst="upArrow">
            <a:avLst/>
          </a:prstGeom>
          <a:solidFill>
            <a:srgbClr val="66FFFF">
              <a:alpha val="69804"/>
            </a:srgbClr>
          </a:solidFill>
          <a:ln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16200000">
            <a:off x="4313723" y="2237011"/>
            <a:ext cx="274320" cy="457200"/>
          </a:xfrm>
          <a:prstGeom prst="upArrow">
            <a:avLst/>
          </a:prstGeom>
          <a:solidFill>
            <a:srgbClr val="990033">
              <a:alpha val="69804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5400000" flipH="1">
            <a:off x="7591144" y="2257683"/>
            <a:ext cx="274320" cy="457200"/>
          </a:xfrm>
          <a:prstGeom prst="upArrow">
            <a:avLst/>
          </a:prstGeom>
          <a:solidFill>
            <a:srgbClr val="990033">
              <a:alpha val="69804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 flipH="1">
            <a:off x="5958841" y="4155070"/>
            <a:ext cx="274320" cy="457200"/>
          </a:xfrm>
          <a:prstGeom prst="upArrow">
            <a:avLst/>
          </a:prstGeom>
          <a:solidFill>
            <a:srgbClr val="990033">
              <a:alpha val="69804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gradFill flip="none" rotWithShape="1">
              <a:gsLst>
                <a:gs pos="99000">
                  <a:schemeClr val="bg1">
                    <a:lumMod val="85000"/>
                  </a:schemeClr>
                </a:gs>
                <a:gs pos="3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1798320" y="2241908"/>
            <a:ext cx="8595360" cy="40680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perspectiveRelaxedModerately" fov="7200000">
              <a:rot lat="17100000" lon="0" rev="0"/>
            </a:camera>
            <a:lightRig rig="twoPt" dir="t"/>
          </a:scene3d>
          <a:sp3d extrusionH="762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09600" y="2241224"/>
            <a:ext cx="2689860" cy="2624700"/>
            <a:chOff x="4724400" y="1331229"/>
            <a:chExt cx="2743200" cy="337139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/>
            <p:cNvSpPr/>
            <p:nvPr/>
          </p:nvSpPr>
          <p:spPr>
            <a:xfrm>
              <a:off x="4724400" y="2026769"/>
              <a:ext cx="2743200" cy="2675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 গঠিত শব্দযুক্ত বাক্য স্পষ্ট ও শুদ্ধভাবে বলতে পারবে।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24400" y="1331229"/>
              <a:ext cx="2743200" cy="6891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১.১.২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5867727" y="2008407"/>
              <a:ext cx="456547" cy="424543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84892" y="2227750"/>
            <a:ext cx="2689860" cy="2638174"/>
            <a:chOff x="4724400" y="1331229"/>
            <a:chExt cx="2743200" cy="337139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/>
          </p:nvSpPr>
          <p:spPr>
            <a:xfrm>
              <a:off x="4724400" y="2026769"/>
              <a:ext cx="2743200" cy="2675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গল্পের </a:t>
              </a:r>
              <a:r>
                <a:rPr lang="bn-IN" sz="28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বলতে পারবে</a:t>
              </a:r>
              <a:r>
                <a:rPr lang="bn-IN" sz="28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1331229"/>
              <a:ext cx="2743200" cy="68914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২.৪.১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5867727" y="2008407"/>
              <a:ext cx="456547" cy="42454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4400" y="2078347"/>
            <a:ext cx="2743200" cy="2918209"/>
            <a:chOff x="4724400" y="1331229"/>
            <a:chExt cx="2743200" cy="337139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4724400" y="2026769"/>
              <a:ext cx="2743200" cy="2675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 smtClean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</a:t>
              </a:r>
              <a:r>
                <a:rPr lang="bn-IN" sz="28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 গঠিত শব্দ স্পষ্ট ও শুদ্ধভাবে বলতে পারবে।</a:t>
              </a:r>
              <a:endParaRPr lang="en-US" sz="2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1331229"/>
              <a:ext cx="2743200" cy="68914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১.১.১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5867727" y="2008407"/>
              <a:ext cx="456547" cy="424543"/>
            </a:xfrm>
            <a:prstGeom prst="triangl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2659827" y="5617024"/>
            <a:ext cx="6872347" cy="10866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76000">
                <a:schemeClr val="bg1">
                  <a:shade val="100000"/>
                  <a:satMod val="11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486819" y="265953"/>
            <a:ext cx="7218362" cy="1812541"/>
            <a:chOff x="2486819" y="265953"/>
            <a:chExt cx="7218362" cy="1812541"/>
          </a:xfrm>
        </p:grpSpPr>
        <p:grpSp>
          <p:nvGrpSpPr>
            <p:cNvPr id="43" name="Group 42"/>
            <p:cNvGrpSpPr/>
            <p:nvPr/>
          </p:nvGrpSpPr>
          <p:grpSpPr>
            <a:xfrm>
              <a:off x="2486819" y="403703"/>
              <a:ext cx="7218362" cy="1674791"/>
              <a:chOff x="2358139" y="403703"/>
              <a:chExt cx="7218362" cy="167479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358139" y="403703"/>
                <a:ext cx="7218362" cy="1674791"/>
                <a:chOff x="1641859" y="1912463"/>
                <a:chExt cx="7218362" cy="1674791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414372" y="2557789"/>
                  <a:ext cx="5577840" cy="8936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000000">
                        <a:alpha val="69804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346731" y="1915785"/>
                  <a:ext cx="835572" cy="245764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346731" y="3029041"/>
                  <a:ext cx="835572" cy="245764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414372" y="2149045"/>
                  <a:ext cx="5577840" cy="893600"/>
                </a:xfrm>
                <a:prstGeom prst="rect">
                  <a:avLst/>
                </a:prstGeom>
                <a:gradFill flip="none" rotWithShape="1">
                  <a:gsLst>
                    <a:gs pos="71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Chevron 37"/>
                <p:cNvSpPr/>
                <p:nvPr/>
              </p:nvSpPr>
              <p:spPr>
                <a:xfrm>
                  <a:off x="7346731" y="1912463"/>
                  <a:ext cx="1513490" cy="1366765"/>
                </a:xfrm>
                <a:prstGeom prst="chevron">
                  <a:avLst>
                    <a:gd name="adj" fmla="val 36506"/>
                  </a:avLst>
                </a:prstGeom>
                <a:gradFill flip="none" rotWithShape="1">
                  <a:gsLst>
                    <a:gs pos="75000">
                      <a:srgbClr val="FFFF00"/>
                    </a:gs>
                    <a:gs pos="25000">
                      <a:srgbClr val="FFFF00"/>
                    </a:gs>
                    <a:gs pos="50000">
                      <a:srgbClr val="FF3300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        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832406" y="2034384"/>
                  <a:ext cx="1024197" cy="1362342"/>
                </a:xfrm>
                <a:custGeom>
                  <a:avLst/>
                  <a:gdLst>
                    <a:gd name="connsiteX0" fmla="*/ 677917 w 1024197"/>
                    <a:gd name="connsiteY0" fmla="*/ 0 h 1355834"/>
                    <a:gd name="connsiteX1" fmla="*/ 1024197 w 1024197"/>
                    <a:gd name="connsiteY1" fmla="*/ 0 h 1355834"/>
                    <a:gd name="connsiteX2" fmla="*/ 953075 w 1024197"/>
                    <a:gd name="connsiteY2" fmla="*/ 58681 h 1355834"/>
                    <a:gd name="connsiteX3" fmla="*/ 687131 w 1024197"/>
                    <a:gd name="connsiteY3" fmla="*/ 700726 h 1355834"/>
                    <a:gd name="connsiteX4" fmla="*/ 687131 w 1024197"/>
                    <a:gd name="connsiteY4" fmla="*/ 1233810 h 1355834"/>
                    <a:gd name="connsiteX5" fmla="*/ 691819 w 1024197"/>
                    <a:gd name="connsiteY5" fmla="*/ 1326647 h 1355834"/>
                    <a:gd name="connsiteX6" fmla="*/ 696274 w 1024197"/>
                    <a:gd name="connsiteY6" fmla="*/ 1355834 h 1355834"/>
                    <a:gd name="connsiteX7" fmla="*/ 0 w 1024197"/>
                    <a:gd name="connsiteY7" fmla="*/ 1355834 h 1355834"/>
                    <a:gd name="connsiteX8" fmla="*/ 0 w 1024197"/>
                    <a:gd name="connsiteY8" fmla="*/ 677917 h 1355834"/>
                    <a:gd name="connsiteX9" fmla="*/ 677917 w 1024197"/>
                    <a:gd name="connsiteY9" fmla="*/ 0 h 1355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4197" h="1355834">
                      <a:moveTo>
                        <a:pt x="677917" y="0"/>
                      </a:moveTo>
                      <a:lnTo>
                        <a:pt x="1024197" y="0"/>
                      </a:lnTo>
                      <a:lnTo>
                        <a:pt x="953075" y="58681"/>
                      </a:lnTo>
                      <a:cubicBezTo>
                        <a:pt x="788762" y="222995"/>
                        <a:pt x="687131" y="449992"/>
                        <a:pt x="687131" y="700726"/>
                      </a:cubicBezTo>
                      <a:lnTo>
                        <a:pt x="687131" y="1233810"/>
                      </a:lnTo>
                      <a:cubicBezTo>
                        <a:pt x="687131" y="1265152"/>
                        <a:pt x="688719" y="1296123"/>
                        <a:pt x="691819" y="1326647"/>
                      </a:cubicBezTo>
                      <a:lnTo>
                        <a:pt x="696274" y="1355834"/>
                      </a:lnTo>
                      <a:lnTo>
                        <a:pt x="0" y="1355834"/>
                      </a:lnTo>
                      <a:lnTo>
                        <a:pt x="0" y="677917"/>
                      </a:lnTo>
                      <a:cubicBezTo>
                        <a:pt x="0" y="303514"/>
                        <a:pt x="303514" y="0"/>
                        <a:pt x="6779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7000">
                      <a:srgbClr val="FFFF00"/>
                    </a:gs>
                    <a:gs pos="80000">
                      <a:srgbClr val="FF3300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                                                      </a:t>
                  </a:r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641859" y="3312934"/>
                  <a:ext cx="1097280" cy="274320"/>
                </a:xfrm>
                <a:prstGeom prst="ellipse">
                  <a:avLst/>
                </a:prstGeom>
                <a:solidFill>
                  <a:srgbClr val="000000">
                    <a:alpha val="46000"/>
                  </a:srgb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671318" y="3458163"/>
                  <a:ext cx="1005840" cy="114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Oval 41"/>
              <p:cNvSpPr/>
              <p:nvPr/>
            </p:nvSpPr>
            <p:spPr>
              <a:xfrm rot="1800000">
                <a:off x="2627691" y="567303"/>
                <a:ext cx="457200" cy="822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768" y="265953"/>
              <a:ext cx="2412464" cy="179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2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accel="30000" fill="hold" nodeType="withEffect" p14:presetBounceEnd="5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30000" fill="hold" nodeType="withEffect" p14:presetBounceEnd="5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30000" fill="hold" nodeType="withEffect" p14:presetBounceEnd="56000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accel="3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3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30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3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00FFFF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00FFFF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00FFFF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00FFFF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09362" y="527130"/>
            <a:ext cx="4797539" cy="289293"/>
            <a:chOff x="1309362" y="527130"/>
            <a:chExt cx="4797539" cy="2892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1534901" y="527130"/>
              <a:ext cx="4572000" cy="289293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1291074" y="557476"/>
              <a:ext cx="265176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02282" y="527130"/>
            <a:ext cx="4797409" cy="289293"/>
            <a:chOff x="6102282" y="527130"/>
            <a:chExt cx="4797409" cy="2892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6102282" y="527130"/>
              <a:ext cx="4572000" cy="289293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6200000" flipH="1">
              <a:off x="10652803" y="557476"/>
              <a:ext cx="265176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443854" y="3109713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১.৪.৪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সমমানের বইয়ের বাক্য প্রমিত উচ্চারণে পড়তে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74795" y="4341899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২.৪.২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পড়ে বুঝতে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82328" y="4209213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গল্প পড়তে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44789" y="4209213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২.৫.৩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বিষয়ের বর্ণনা প্রমিত উচ্চারণে পড়তে পারবে।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531282" y="3109713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বিষয়ের বর্ণনা পড়ে বুঝতে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9800000">
            <a:off x="7562503" y="693735"/>
            <a:ext cx="914400" cy="1005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800000" flipH="1">
            <a:off x="3750316" y="829806"/>
            <a:ext cx="914400" cy="1005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753435" y="1439935"/>
            <a:ext cx="457200" cy="548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951916" y="1430116"/>
            <a:ext cx="457200" cy="548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9800000">
            <a:off x="8139442" y="693010"/>
            <a:ext cx="914400" cy="3291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800000" flipH="1">
            <a:off x="3256096" y="745429"/>
            <a:ext cx="914400" cy="3291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20700000">
            <a:off x="6747154" y="1572055"/>
            <a:ext cx="914400" cy="2926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900000" flipH="1">
            <a:off x="4486189" y="1534650"/>
            <a:ext cx="914400" cy="2926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092120" y="1817910"/>
            <a:ext cx="1792" cy="2548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17" y="517346"/>
            <a:ext cx="2766766" cy="1761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Oval 26"/>
          <p:cNvSpPr/>
          <p:nvPr/>
        </p:nvSpPr>
        <p:spPr>
          <a:xfrm>
            <a:off x="1467844" y="956469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যুক্তব্যাঞ্জন স্পষ্ট ও শুদ্ধ উচ্চারণে পড়তে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2671" y="1971458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শব্দ শ্রবণযোগ্য স্পষ্ট স্বরে ও শুদ্ধ উচ্চারণে পড়তে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88282" y="956469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১.৪.৩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সমমানের বইয়ের শব্দ শ্রবণযোগ্য স্পষ্ট স্বরে ও শুদ্ধ উচ্চারণে পড়তে পারবে।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74118" y="1971458"/>
            <a:ext cx="2286000" cy="2286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98000">
                <a:srgbClr val="66FFFF"/>
              </a:gs>
              <a:gs pos="92000">
                <a:srgbClr val="66FFFF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বাক্য শ্রবণযোগ্য স্পষ্ট স্বরে ও প্রমিত উচ্চারণে পড়তে পারবে।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5" grpId="0" animBg="1"/>
      <p:bldP spid="27" grpId="0" animBg="1"/>
      <p:bldP spid="28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Flowchart: Alternate Process 98"/>
          <p:cNvSpPr/>
          <p:nvPr/>
        </p:nvSpPr>
        <p:spPr>
          <a:xfrm>
            <a:off x="980123" y="295478"/>
            <a:ext cx="2761264" cy="182880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যুক্তব্যাঞ্জন ভেঙে লিখতে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Flowchart: Alternate Process 99"/>
          <p:cNvSpPr/>
          <p:nvPr/>
        </p:nvSpPr>
        <p:spPr>
          <a:xfrm>
            <a:off x="4030906" y="520333"/>
            <a:ext cx="2761264" cy="182880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১.৪.৩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যুক্তব্যাঞ্জন সহযোগে গঠিত শব্দ দিয়ে বাক্য লিখতে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Flowchart: Alternate Process 100"/>
          <p:cNvSpPr/>
          <p:nvPr/>
        </p:nvSpPr>
        <p:spPr>
          <a:xfrm>
            <a:off x="7099016" y="974521"/>
            <a:ext cx="2761264" cy="182880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১.৬.১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(দাঁড়ি, কমা, প্রশ্নচিহ্ন) ব্যবহার করে বাক্য লিখতে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Flowchart: Alternate Process 101"/>
          <p:cNvSpPr/>
          <p:nvPr/>
        </p:nvSpPr>
        <p:spPr>
          <a:xfrm>
            <a:off x="1408231" y="4711550"/>
            <a:ext cx="2761264" cy="182880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যুক্তব্যাঞ্জন ব্যবহার করে শব্দ লিখতে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Flowchart: Alternate Process 102"/>
          <p:cNvSpPr/>
          <p:nvPr/>
        </p:nvSpPr>
        <p:spPr>
          <a:xfrm>
            <a:off x="4459014" y="4711550"/>
            <a:ext cx="2761264" cy="182880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শব্দ দিয়ে নতুন বাক্য লিখতে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Flowchart: Alternate Process 103"/>
          <p:cNvSpPr/>
          <p:nvPr/>
        </p:nvSpPr>
        <p:spPr>
          <a:xfrm>
            <a:off x="7527124" y="4711550"/>
            <a:ext cx="2761264" cy="182880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২.৩.৪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সংশ্লিষ্ট প্রশ্নের উত্তর লিখতে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Flowchart: Alternate Process 104"/>
          <p:cNvSpPr/>
          <p:nvPr/>
        </p:nvSpPr>
        <p:spPr>
          <a:xfrm rot="16200000">
            <a:off x="9543691" y="2270760"/>
            <a:ext cx="2761264" cy="1828800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২.৩.৬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বর্ণনা-সংশ্লিষ্ট প্রশ্নের উত্তর লিখতে পারবে।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6249" y="2142563"/>
            <a:ext cx="9839147" cy="3731027"/>
            <a:chOff x="207209" y="2142563"/>
            <a:chExt cx="9839147" cy="3731027"/>
          </a:xfrm>
        </p:grpSpPr>
        <p:grpSp>
          <p:nvGrpSpPr>
            <p:cNvPr id="98" name="Group 97"/>
            <p:cNvGrpSpPr/>
            <p:nvPr/>
          </p:nvGrpSpPr>
          <p:grpSpPr>
            <a:xfrm>
              <a:off x="207209" y="2142563"/>
              <a:ext cx="9839147" cy="3731027"/>
              <a:chOff x="207209" y="2142563"/>
              <a:chExt cx="9839147" cy="373102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5" name="Group 94"/>
              <p:cNvGrpSpPr/>
              <p:nvPr/>
            </p:nvGrpSpPr>
            <p:grpSpPr>
              <a:xfrm>
                <a:off x="224509" y="2142563"/>
                <a:ext cx="9821847" cy="2572875"/>
                <a:chOff x="224509" y="1831905"/>
                <a:chExt cx="9821847" cy="2572875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 rot="5400000">
                  <a:off x="4609575" y="-1375650"/>
                  <a:ext cx="648188" cy="9418320"/>
                </a:xfrm>
                <a:custGeom>
                  <a:avLst/>
                  <a:gdLst>
                    <a:gd name="connsiteX0" fmla="*/ 0 w 1060704"/>
                    <a:gd name="connsiteY0" fmla="*/ 9418320 h 9418320"/>
                    <a:gd name="connsiteX1" fmla="*/ 530352 w 1060704"/>
                    <a:gd name="connsiteY1" fmla="*/ 0 h 9418320"/>
                    <a:gd name="connsiteX2" fmla="*/ 1060704 w 1060704"/>
                    <a:gd name="connsiteY2" fmla="*/ 9418320 h 9418320"/>
                    <a:gd name="connsiteX3" fmla="*/ 0 w 1060704"/>
                    <a:gd name="connsiteY3" fmla="*/ 9418320 h 9418320"/>
                    <a:gd name="connsiteX0" fmla="*/ 0 w 1181399"/>
                    <a:gd name="connsiteY0" fmla="*/ 9418320 h 9418320"/>
                    <a:gd name="connsiteX1" fmla="*/ 530352 w 1181399"/>
                    <a:gd name="connsiteY1" fmla="*/ 0 h 9418320"/>
                    <a:gd name="connsiteX2" fmla="*/ 1060704 w 1181399"/>
                    <a:gd name="connsiteY2" fmla="*/ 9418320 h 9418320"/>
                    <a:gd name="connsiteX3" fmla="*/ 0 w 1181399"/>
                    <a:gd name="connsiteY3" fmla="*/ 9418320 h 9418320"/>
                    <a:gd name="connsiteX0" fmla="*/ 0 w 1181399"/>
                    <a:gd name="connsiteY0" fmla="*/ 9418320 h 9418320"/>
                    <a:gd name="connsiteX1" fmla="*/ 530352 w 1181399"/>
                    <a:gd name="connsiteY1" fmla="*/ 0 h 9418320"/>
                    <a:gd name="connsiteX2" fmla="*/ 1060704 w 1181399"/>
                    <a:gd name="connsiteY2" fmla="*/ 9418320 h 9418320"/>
                    <a:gd name="connsiteX3" fmla="*/ 0 w 1181399"/>
                    <a:gd name="connsiteY3" fmla="*/ 9418320 h 9418320"/>
                    <a:gd name="connsiteX0" fmla="*/ 299810 w 1481209"/>
                    <a:gd name="connsiteY0" fmla="*/ 9418320 h 9418320"/>
                    <a:gd name="connsiteX1" fmla="*/ 830162 w 1481209"/>
                    <a:gd name="connsiteY1" fmla="*/ 0 h 9418320"/>
                    <a:gd name="connsiteX2" fmla="*/ 1360514 w 1481209"/>
                    <a:gd name="connsiteY2" fmla="*/ 9418320 h 9418320"/>
                    <a:gd name="connsiteX3" fmla="*/ 299810 w 1481209"/>
                    <a:gd name="connsiteY3" fmla="*/ 9418320 h 9418320"/>
                    <a:gd name="connsiteX0" fmla="*/ 299810 w 1360514"/>
                    <a:gd name="connsiteY0" fmla="*/ 9418320 h 9418320"/>
                    <a:gd name="connsiteX1" fmla="*/ 830162 w 1360514"/>
                    <a:gd name="connsiteY1" fmla="*/ 0 h 9418320"/>
                    <a:gd name="connsiteX2" fmla="*/ 1360514 w 1360514"/>
                    <a:gd name="connsiteY2" fmla="*/ 9418320 h 9418320"/>
                    <a:gd name="connsiteX3" fmla="*/ 299810 w 1360514"/>
                    <a:gd name="connsiteY3" fmla="*/ 9418320 h 9418320"/>
                    <a:gd name="connsiteX0" fmla="*/ 299810 w 1959828"/>
                    <a:gd name="connsiteY0" fmla="*/ 9418320 h 9418320"/>
                    <a:gd name="connsiteX1" fmla="*/ 830162 w 1959828"/>
                    <a:gd name="connsiteY1" fmla="*/ 0 h 9418320"/>
                    <a:gd name="connsiteX2" fmla="*/ 1360514 w 1959828"/>
                    <a:gd name="connsiteY2" fmla="*/ 9418320 h 9418320"/>
                    <a:gd name="connsiteX3" fmla="*/ 299810 w 1959828"/>
                    <a:gd name="connsiteY3" fmla="*/ 9418320 h 9418320"/>
                    <a:gd name="connsiteX0" fmla="*/ 206733 w 1866751"/>
                    <a:gd name="connsiteY0" fmla="*/ 9418320 h 9418320"/>
                    <a:gd name="connsiteX1" fmla="*/ 737085 w 1866751"/>
                    <a:gd name="connsiteY1" fmla="*/ 0 h 9418320"/>
                    <a:gd name="connsiteX2" fmla="*/ 1267437 w 1866751"/>
                    <a:gd name="connsiteY2" fmla="*/ 9418320 h 9418320"/>
                    <a:gd name="connsiteX3" fmla="*/ 206733 w 1866751"/>
                    <a:gd name="connsiteY3" fmla="*/ 9418320 h 9418320"/>
                    <a:gd name="connsiteX0" fmla="*/ 703376 w 2363394"/>
                    <a:gd name="connsiteY0" fmla="*/ 9418320 h 9418320"/>
                    <a:gd name="connsiteX1" fmla="*/ 1233728 w 2363394"/>
                    <a:gd name="connsiteY1" fmla="*/ 0 h 9418320"/>
                    <a:gd name="connsiteX2" fmla="*/ 1764080 w 2363394"/>
                    <a:gd name="connsiteY2" fmla="*/ 9418320 h 9418320"/>
                    <a:gd name="connsiteX3" fmla="*/ 703376 w 2363394"/>
                    <a:gd name="connsiteY3" fmla="*/ 9418320 h 9418320"/>
                    <a:gd name="connsiteX0" fmla="*/ 703376 w 2152729"/>
                    <a:gd name="connsiteY0" fmla="*/ 9418320 h 9418320"/>
                    <a:gd name="connsiteX1" fmla="*/ 1233728 w 2152729"/>
                    <a:gd name="connsiteY1" fmla="*/ 0 h 9418320"/>
                    <a:gd name="connsiteX2" fmla="*/ 1764080 w 2152729"/>
                    <a:gd name="connsiteY2" fmla="*/ 9418320 h 9418320"/>
                    <a:gd name="connsiteX3" fmla="*/ 703376 w 2152729"/>
                    <a:gd name="connsiteY3" fmla="*/ 9418320 h 941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2729" h="9418320">
                      <a:moveTo>
                        <a:pt x="703376" y="9418320"/>
                      </a:moveTo>
                      <a:cubicBezTo>
                        <a:pt x="-1828128" y="6073928"/>
                        <a:pt x="3458847" y="2997551"/>
                        <a:pt x="1233728" y="0"/>
                      </a:cubicBezTo>
                      <a:cubicBezTo>
                        <a:pt x="4401230" y="3029081"/>
                        <a:pt x="-1938064" y="6168521"/>
                        <a:pt x="1764080" y="9418320"/>
                      </a:cubicBezTo>
                      <a:lnTo>
                        <a:pt x="703376" y="941832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 rot="15300000">
                  <a:off x="1571822" y="1831905"/>
                  <a:ext cx="1371600" cy="1371600"/>
                </a:xfrm>
                <a:custGeom>
                  <a:avLst/>
                  <a:gdLst>
                    <a:gd name="connsiteX0" fmla="*/ 1624017 w 2709217"/>
                    <a:gd name="connsiteY0" fmla="*/ 1624016 h 2709217"/>
                    <a:gd name="connsiteX1" fmla="*/ 1624017 w 2709217"/>
                    <a:gd name="connsiteY1" fmla="*/ 654149 h 2709217"/>
                    <a:gd name="connsiteX2" fmla="*/ 654149 w 2709217"/>
                    <a:gd name="connsiteY2" fmla="*/ 654149 h 2709217"/>
                    <a:gd name="connsiteX3" fmla="*/ 654149 w 2709217"/>
                    <a:gd name="connsiteY3" fmla="*/ 1624016 h 2709217"/>
                    <a:gd name="connsiteX4" fmla="*/ 1624017 w 2709217"/>
                    <a:gd name="connsiteY4" fmla="*/ 1624016 h 2709217"/>
                    <a:gd name="connsiteX5" fmla="*/ 2023417 w 2709217"/>
                    <a:gd name="connsiteY5" fmla="*/ 2525458 h 2709217"/>
                    <a:gd name="connsiteX6" fmla="*/ 1671512 w 2709217"/>
                    <a:gd name="connsiteY6" fmla="*/ 2290150 h 2709217"/>
                    <a:gd name="connsiteX7" fmla="*/ 1573224 w 2709217"/>
                    <a:gd name="connsiteY7" fmla="*/ 2215188 h 2709217"/>
                    <a:gd name="connsiteX8" fmla="*/ 1566994 w 2709217"/>
                    <a:gd name="connsiteY8" fmla="*/ 2230927 h 2709217"/>
                    <a:gd name="connsiteX9" fmla="*/ 1337617 w 2709217"/>
                    <a:gd name="connsiteY9" fmla="*/ 2709217 h 2709217"/>
                    <a:gd name="connsiteX10" fmla="*/ 1073416 w 2709217"/>
                    <a:gd name="connsiteY10" fmla="*/ 2144889 h 2709217"/>
                    <a:gd name="connsiteX11" fmla="*/ 1068023 w 2709217"/>
                    <a:gd name="connsiteY11" fmla="*/ 2130319 h 2709217"/>
                    <a:gd name="connsiteX12" fmla="*/ 983499 w 2709217"/>
                    <a:gd name="connsiteY12" fmla="*/ 2175396 h 2709217"/>
                    <a:gd name="connsiteX13" fmla="*/ 510348 w 2709217"/>
                    <a:gd name="connsiteY13" fmla="*/ 1885402 h 2709217"/>
                    <a:gd name="connsiteX14" fmla="*/ 518143 w 2709217"/>
                    <a:gd name="connsiteY14" fmla="*/ 1878082 h 2709217"/>
                    <a:gd name="connsiteX15" fmla="*/ 501128 w 2709217"/>
                    <a:gd name="connsiteY15" fmla="*/ 1876630 h 2709217"/>
                    <a:gd name="connsiteX16" fmla="*/ 228633 w 2709217"/>
                    <a:gd name="connsiteY16" fmla="*/ 1820605 h 2709217"/>
                    <a:gd name="connsiteX17" fmla="*/ 215524 w 2709217"/>
                    <a:gd name="connsiteY17" fmla="*/ 1815622 h 2709217"/>
                    <a:gd name="connsiteX18" fmla="*/ 181182 w 2709217"/>
                    <a:gd name="connsiteY18" fmla="*/ 1817018 h 2709217"/>
                    <a:gd name="connsiteX19" fmla="*/ 24101 w 2709217"/>
                    <a:gd name="connsiteY19" fmla="*/ 1734067 h 2709217"/>
                    <a:gd name="connsiteX20" fmla="*/ 20529 w 2709217"/>
                    <a:gd name="connsiteY20" fmla="*/ 1692067 h 2709217"/>
                    <a:gd name="connsiteX21" fmla="*/ 5531 w 2709217"/>
                    <a:gd name="connsiteY21" fmla="*/ 1664528 h 2709217"/>
                    <a:gd name="connsiteX22" fmla="*/ 125663 w 2709217"/>
                    <a:gd name="connsiteY22" fmla="*/ 1483126 h 2709217"/>
                    <a:gd name="connsiteX23" fmla="*/ 131013 w 2709217"/>
                    <a:gd name="connsiteY23" fmla="*/ 1480559 h 2709217"/>
                    <a:gd name="connsiteX24" fmla="*/ 142360 w 2709217"/>
                    <a:gd name="connsiteY24" fmla="*/ 1466473 h 2709217"/>
                    <a:gd name="connsiteX25" fmla="*/ 227147 w 2709217"/>
                    <a:gd name="connsiteY25" fmla="*/ 1383244 h 2709217"/>
                    <a:gd name="connsiteX26" fmla="*/ 282473 w 2709217"/>
                    <a:gd name="connsiteY26" fmla="*/ 1338178 h 2709217"/>
                    <a:gd name="connsiteX27" fmla="*/ 263236 w 2709217"/>
                    <a:gd name="connsiteY27" fmla="*/ 1323097 h 2709217"/>
                    <a:gd name="connsiteX28" fmla="*/ 135715 w 2709217"/>
                    <a:gd name="connsiteY28" fmla="*/ 1201405 h 2709217"/>
                    <a:gd name="connsiteX29" fmla="*/ 129026 w 2709217"/>
                    <a:gd name="connsiteY29" fmla="*/ 1193201 h 2709217"/>
                    <a:gd name="connsiteX30" fmla="*/ 117973 w 2709217"/>
                    <a:gd name="connsiteY30" fmla="*/ 1187756 h 2709217"/>
                    <a:gd name="connsiteX31" fmla="*/ 12258 w 2709217"/>
                    <a:gd name="connsiteY31" fmla="*/ 995153 h 2709217"/>
                    <a:gd name="connsiteX32" fmla="*/ 19788 w 2709217"/>
                    <a:gd name="connsiteY32" fmla="*/ 984922 h 2709217"/>
                    <a:gd name="connsiteX33" fmla="*/ 20541 w 2709217"/>
                    <a:gd name="connsiteY33" fmla="*/ 954687 h 2709217"/>
                    <a:gd name="connsiteX34" fmla="*/ 215280 w 2709217"/>
                    <a:gd name="connsiteY34" fmla="*/ 857654 h 2709217"/>
                    <a:gd name="connsiteX35" fmla="*/ 220245 w 2709217"/>
                    <a:gd name="connsiteY35" fmla="*/ 858034 h 2709217"/>
                    <a:gd name="connsiteX36" fmla="*/ 287822 w 2709217"/>
                    <a:gd name="connsiteY36" fmla="*/ 837186 h 2709217"/>
                    <a:gd name="connsiteX37" fmla="*/ 382061 w 2709217"/>
                    <a:gd name="connsiteY37" fmla="*/ 816210 h 2709217"/>
                    <a:gd name="connsiteX38" fmla="*/ 423321 w 2709217"/>
                    <a:gd name="connsiteY38" fmla="*/ 809949 h 2709217"/>
                    <a:gd name="connsiteX39" fmla="*/ 414436 w 2709217"/>
                    <a:gd name="connsiteY39" fmla="*/ 787852 h 2709217"/>
                    <a:gd name="connsiteX40" fmla="*/ 364845 w 2709217"/>
                    <a:gd name="connsiteY40" fmla="*/ 618703 h 2709217"/>
                    <a:gd name="connsiteX41" fmla="*/ 363168 w 2709217"/>
                    <a:gd name="connsiteY41" fmla="*/ 608337 h 2709217"/>
                    <a:gd name="connsiteX42" fmla="*/ 340653 w 2709217"/>
                    <a:gd name="connsiteY42" fmla="*/ 568635 h 2709217"/>
                    <a:gd name="connsiteX43" fmla="*/ 347452 w 2709217"/>
                    <a:gd name="connsiteY43" fmla="*/ 388461 h 2709217"/>
                    <a:gd name="connsiteX44" fmla="*/ 373598 w 2709217"/>
                    <a:gd name="connsiteY44" fmla="*/ 371776 h 2709217"/>
                    <a:gd name="connsiteX45" fmla="*/ 388461 w 2709217"/>
                    <a:gd name="connsiteY45" fmla="*/ 347452 h 2709217"/>
                    <a:gd name="connsiteX46" fmla="*/ 605626 w 2709217"/>
                    <a:gd name="connsiteY46" fmla="*/ 360789 h 2709217"/>
                    <a:gd name="connsiteX47" fmla="*/ 612116 w 2709217"/>
                    <a:gd name="connsiteY47" fmla="*/ 365228 h 2709217"/>
                    <a:gd name="connsiteX48" fmla="*/ 638212 w 2709217"/>
                    <a:gd name="connsiteY48" fmla="*/ 369133 h 2709217"/>
                    <a:gd name="connsiteX49" fmla="*/ 787852 w 2709217"/>
                    <a:gd name="connsiteY49" fmla="*/ 414436 h 2709217"/>
                    <a:gd name="connsiteX50" fmla="*/ 810084 w 2709217"/>
                    <a:gd name="connsiteY50" fmla="*/ 423375 h 2709217"/>
                    <a:gd name="connsiteX51" fmla="*/ 815665 w 2709217"/>
                    <a:gd name="connsiteY51" fmla="*/ 385012 h 2709217"/>
                    <a:gd name="connsiteX52" fmla="*/ 836292 w 2709217"/>
                    <a:gd name="connsiteY52" fmla="*/ 291237 h 2709217"/>
                    <a:gd name="connsiteX53" fmla="*/ 858007 w 2709217"/>
                    <a:gd name="connsiteY53" fmla="*/ 219894 h 2709217"/>
                    <a:gd name="connsiteX54" fmla="*/ 857654 w 2709217"/>
                    <a:gd name="connsiteY54" fmla="*/ 215280 h 2709217"/>
                    <a:gd name="connsiteX55" fmla="*/ 954687 w 2709217"/>
                    <a:gd name="connsiteY55" fmla="*/ 20542 h 2709217"/>
                    <a:gd name="connsiteX56" fmla="*/ 984416 w 2709217"/>
                    <a:gd name="connsiteY56" fmla="*/ 19801 h 2709217"/>
                    <a:gd name="connsiteX57" fmla="*/ 991987 w 2709217"/>
                    <a:gd name="connsiteY57" fmla="*/ 13962 h 2709217"/>
                    <a:gd name="connsiteX58" fmla="*/ 1182902 w 2709217"/>
                    <a:gd name="connsiteY58" fmla="*/ 109737 h 2709217"/>
                    <a:gd name="connsiteX59" fmla="*/ 1192520 w 2709217"/>
                    <a:gd name="connsiteY59" fmla="*/ 128472 h 2709217"/>
                    <a:gd name="connsiteX60" fmla="*/ 1201405 w 2709217"/>
                    <a:gd name="connsiteY60" fmla="*/ 135715 h 2709217"/>
                    <a:gd name="connsiteX61" fmla="*/ 1386172 w 2709217"/>
                    <a:gd name="connsiteY61" fmla="*/ 343691 h 2709217"/>
                    <a:gd name="connsiteX62" fmla="*/ 1395936 w 2709217"/>
                    <a:gd name="connsiteY62" fmla="*/ 357700 h 2709217"/>
                    <a:gd name="connsiteX63" fmla="*/ 1398378 w 2709217"/>
                    <a:gd name="connsiteY63" fmla="*/ 347289 h 2709217"/>
                    <a:gd name="connsiteX64" fmla="*/ 1886096 w 2709217"/>
                    <a:gd name="connsiteY64" fmla="*/ 612052 h 2709217"/>
                    <a:gd name="connsiteX65" fmla="*/ 1889320 w 2709217"/>
                    <a:gd name="connsiteY65" fmla="*/ 707791 h 2709217"/>
                    <a:gd name="connsiteX66" fmla="*/ 1904634 w 2709217"/>
                    <a:gd name="connsiteY66" fmla="*/ 705177 h 2709217"/>
                    <a:gd name="connsiteX67" fmla="*/ 2525457 w 2709217"/>
                    <a:gd name="connsiteY67" fmla="*/ 651817 h 2709217"/>
                    <a:gd name="connsiteX68" fmla="*/ 2350019 w 2709217"/>
                    <a:gd name="connsiteY68" fmla="*/ 920001 h 2709217"/>
                    <a:gd name="connsiteX69" fmla="*/ 2213991 w 2709217"/>
                    <a:gd name="connsiteY69" fmla="*/ 1102277 h 2709217"/>
                    <a:gd name="connsiteX70" fmla="*/ 2329482 w 2709217"/>
                    <a:gd name="connsiteY70" fmla="*/ 1150512 h 2709217"/>
                    <a:gd name="connsiteX71" fmla="*/ 2709217 w 2709217"/>
                    <a:gd name="connsiteY71" fmla="*/ 1337617 h 2709217"/>
                    <a:gd name="connsiteX72" fmla="*/ 2236693 w 2709217"/>
                    <a:gd name="connsiteY72" fmla="*/ 1564590 h 2709217"/>
                    <a:gd name="connsiteX73" fmla="*/ 2215015 w 2709217"/>
                    <a:gd name="connsiteY73" fmla="*/ 1572999 h 2709217"/>
                    <a:gd name="connsiteX74" fmla="*/ 2290150 w 2709217"/>
                    <a:gd name="connsiteY74" fmla="*/ 1671512 h 2709217"/>
                    <a:gd name="connsiteX75" fmla="*/ 2525457 w 2709217"/>
                    <a:gd name="connsiteY75" fmla="*/ 2023417 h 2709217"/>
                    <a:gd name="connsiteX76" fmla="*/ 2103045 w 2709217"/>
                    <a:gd name="connsiteY76" fmla="*/ 1995587 h 2709217"/>
                    <a:gd name="connsiteX77" fmla="*/ 1979719 w 2709217"/>
                    <a:gd name="connsiteY77" fmla="*/ 1979719 h 2709217"/>
                    <a:gd name="connsiteX78" fmla="*/ 1995587 w 2709217"/>
                    <a:gd name="connsiteY78" fmla="*/ 2103045 h 2709217"/>
                    <a:gd name="connsiteX79" fmla="*/ 2023417 w 2709217"/>
                    <a:gd name="connsiteY79" fmla="*/ 2525458 h 2709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709217" h="2709217">
                      <a:moveTo>
                        <a:pt x="1624017" y="1624016"/>
                      </a:moveTo>
                      <a:cubicBezTo>
                        <a:pt x="1891839" y="1356195"/>
                        <a:pt x="1891839" y="921970"/>
                        <a:pt x="1624017" y="654149"/>
                      </a:cubicBezTo>
                      <a:cubicBezTo>
                        <a:pt x="1356195" y="386327"/>
                        <a:pt x="921971" y="386327"/>
                        <a:pt x="654149" y="654149"/>
                      </a:cubicBezTo>
                      <a:cubicBezTo>
                        <a:pt x="386328" y="921970"/>
                        <a:pt x="386328" y="1356195"/>
                        <a:pt x="654149" y="1624016"/>
                      </a:cubicBezTo>
                      <a:cubicBezTo>
                        <a:pt x="921971" y="1891838"/>
                        <a:pt x="1356195" y="1891838"/>
                        <a:pt x="1624017" y="1624016"/>
                      </a:cubicBezTo>
                      <a:close/>
                      <a:moveTo>
                        <a:pt x="2023417" y="2525458"/>
                      </a:moveTo>
                      <a:cubicBezTo>
                        <a:pt x="1898494" y="2449102"/>
                        <a:pt x="1781269" y="2370364"/>
                        <a:pt x="1671512" y="2290150"/>
                      </a:cubicBezTo>
                      <a:lnTo>
                        <a:pt x="1573224" y="2215188"/>
                      </a:lnTo>
                      <a:lnTo>
                        <a:pt x="1566994" y="2230927"/>
                      </a:lnTo>
                      <a:cubicBezTo>
                        <a:pt x="1502239" y="2386591"/>
                        <a:pt x="1426222" y="2546474"/>
                        <a:pt x="1337617" y="2709217"/>
                      </a:cubicBezTo>
                      <a:cubicBezTo>
                        <a:pt x="1232604" y="2516336"/>
                        <a:pt x="1145272" y="2327473"/>
                        <a:pt x="1073416" y="2144889"/>
                      </a:cubicBezTo>
                      <a:lnTo>
                        <a:pt x="1068023" y="2130319"/>
                      </a:lnTo>
                      <a:lnTo>
                        <a:pt x="983499" y="2175396"/>
                      </a:lnTo>
                      <a:cubicBezTo>
                        <a:pt x="409707" y="2462922"/>
                        <a:pt x="78435" y="2322100"/>
                        <a:pt x="510348" y="1885402"/>
                      </a:cubicBezTo>
                      <a:lnTo>
                        <a:pt x="518143" y="1878082"/>
                      </a:lnTo>
                      <a:lnTo>
                        <a:pt x="501128" y="1876630"/>
                      </a:lnTo>
                      <a:cubicBezTo>
                        <a:pt x="394977" y="1864617"/>
                        <a:pt x="303392" y="1845207"/>
                        <a:pt x="228633" y="1820605"/>
                      </a:cubicBezTo>
                      <a:lnTo>
                        <a:pt x="215524" y="1815622"/>
                      </a:lnTo>
                      <a:lnTo>
                        <a:pt x="181182" y="1817018"/>
                      </a:lnTo>
                      <a:cubicBezTo>
                        <a:pt x="91981" y="1812332"/>
                        <a:pt x="40362" y="1782048"/>
                        <a:pt x="24101" y="1734067"/>
                      </a:cubicBezTo>
                      <a:lnTo>
                        <a:pt x="20529" y="1692067"/>
                      </a:lnTo>
                      <a:lnTo>
                        <a:pt x="5531" y="1664528"/>
                      </a:lnTo>
                      <a:cubicBezTo>
                        <a:pt x="-15119" y="1604880"/>
                        <a:pt x="21437" y="1541012"/>
                        <a:pt x="125663" y="1483126"/>
                      </a:cubicBezTo>
                      <a:lnTo>
                        <a:pt x="131013" y="1480559"/>
                      </a:lnTo>
                      <a:lnTo>
                        <a:pt x="142360" y="1466473"/>
                      </a:lnTo>
                      <a:cubicBezTo>
                        <a:pt x="167050" y="1439429"/>
                        <a:pt x="195340" y="1411588"/>
                        <a:pt x="227147" y="1383244"/>
                      </a:cubicBezTo>
                      <a:lnTo>
                        <a:pt x="282473" y="1338178"/>
                      </a:lnTo>
                      <a:lnTo>
                        <a:pt x="263236" y="1323097"/>
                      </a:lnTo>
                      <a:cubicBezTo>
                        <a:pt x="213268" y="1281393"/>
                        <a:pt x="170676" y="1240529"/>
                        <a:pt x="135715" y="1201405"/>
                      </a:cubicBezTo>
                      <a:lnTo>
                        <a:pt x="129026" y="1193201"/>
                      </a:lnTo>
                      <a:lnTo>
                        <a:pt x="117973" y="1187756"/>
                      </a:lnTo>
                      <a:cubicBezTo>
                        <a:pt x="10820" y="1125941"/>
                        <a:pt x="-20234" y="1057661"/>
                        <a:pt x="12258" y="995153"/>
                      </a:cubicBezTo>
                      <a:lnTo>
                        <a:pt x="19788" y="984922"/>
                      </a:lnTo>
                      <a:lnTo>
                        <a:pt x="20541" y="954687"/>
                      </a:lnTo>
                      <a:cubicBezTo>
                        <a:pt x="32482" y="892705"/>
                        <a:pt x="96074" y="855672"/>
                        <a:pt x="215280" y="857654"/>
                      </a:cubicBezTo>
                      <a:lnTo>
                        <a:pt x="220245" y="858034"/>
                      </a:lnTo>
                      <a:lnTo>
                        <a:pt x="287822" y="837186"/>
                      </a:lnTo>
                      <a:cubicBezTo>
                        <a:pt x="317228" y="829441"/>
                        <a:pt x="348675" y="822416"/>
                        <a:pt x="382061" y="816210"/>
                      </a:cubicBezTo>
                      <a:lnTo>
                        <a:pt x="423321" y="809949"/>
                      </a:lnTo>
                      <a:lnTo>
                        <a:pt x="414436" y="787852"/>
                      </a:lnTo>
                      <a:cubicBezTo>
                        <a:pt x="392014" y="726751"/>
                        <a:pt x="375561" y="670066"/>
                        <a:pt x="364845" y="618703"/>
                      </a:cubicBezTo>
                      <a:lnTo>
                        <a:pt x="363168" y="608337"/>
                      </a:lnTo>
                      <a:lnTo>
                        <a:pt x="340653" y="568635"/>
                      </a:lnTo>
                      <a:cubicBezTo>
                        <a:pt x="300279" y="485489"/>
                        <a:pt x="305708" y="424626"/>
                        <a:pt x="347452" y="388461"/>
                      </a:cubicBezTo>
                      <a:lnTo>
                        <a:pt x="373598" y="371776"/>
                      </a:lnTo>
                      <a:lnTo>
                        <a:pt x="388461" y="347452"/>
                      </a:lnTo>
                      <a:cubicBezTo>
                        <a:pt x="429792" y="299745"/>
                        <a:pt x="503382" y="299469"/>
                        <a:pt x="605626" y="360789"/>
                      </a:cubicBezTo>
                      <a:lnTo>
                        <a:pt x="612116" y="365228"/>
                      </a:lnTo>
                      <a:lnTo>
                        <a:pt x="638212" y="369133"/>
                      </a:lnTo>
                      <a:cubicBezTo>
                        <a:pt x="684306" y="379768"/>
                        <a:pt x="734388" y="394817"/>
                        <a:pt x="787852" y="414436"/>
                      </a:cubicBezTo>
                      <a:lnTo>
                        <a:pt x="810084" y="423375"/>
                      </a:lnTo>
                      <a:lnTo>
                        <a:pt x="815665" y="385012"/>
                      </a:lnTo>
                      <a:cubicBezTo>
                        <a:pt x="821766" y="351820"/>
                        <a:pt x="828674" y="320529"/>
                        <a:pt x="836292" y="291237"/>
                      </a:cubicBezTo>
                      <a:lnTo>
                        <a:pt x="858007" y="219894"/>
                      </a:lnTo>
                      <a:lnTo>
                        <a:pt x="857654" y="215280"/>
                      </a:lnTo>
                      <a:cubicBezTo>
                        <a:pt x="855672" y="96074"/>
                        <a:pt x="892705" y="32482"/>
                        <a:pt x="954687" y="20542"/>
                      </a:cubicBezTo>
                      <a:lnTo>
                        <a:pt x="984416" y="19801"/>
                      </a:lnTo>
                      <a:lnTo>
                        <a:pt x="991987" y="13962"/>
                      </a:lnTo>
                      <a:cubicBezTo>
                        <a:pt x="1053723" y="-20358"/>
                        <a:pt x="1121329" y="7498"/>
                        <a:pt x="1182902" y="109737"/>
                      </a:cubicBezTo>
                      <a:lnTo>
                        <a:pt x="1192520" y="128472"/>
                      </a:lnTo>
                      <a:lnTo>
                        <a:pt x="1201405" y="135715"/>
                      </a:lnTo>
                      <a:cubicBezTo>
                        <a:pt x="1260090" y="188157"/>
                        <a:pt x="1322692" y="257767"/>
                        <a:pt x="1386172" y="343691"/>
                      </a:cubicBezTo>
                      <a:lnTo>
                        <a:pt x="1395936" y="357700"/>
                      </a:lnTo>
                      <a:lnTo>
                        <a:pt x="1398378" y="347289"/>
                      </a:lnTo>
                      <a:cubicBezTo>
                        <a:pt x="1560613" y="-245108"/>
                        <a:pt x="1848205" y="-28629"/>
                        <a:pt x="1886096" y="612052"/>
                      </a:cubicBezTo>
                      <a:lnTo>
                        <a:pt x="1889320" y="707791"/>
                      </a:lnTo>
                      <a:lnTo>
                        <a:pt x="1904634" y="705177"/>
                      </a:lnTo>
                      <a:cubicBezTo>
                        <a:pt x="2098684" y="676113"/>
                        <a:pt x="2305911" y="657314"/>
                        <a:pt x="2525457" y="651817"/>
                      </a:cubicBezTo>
                      <a:cubicBezTo>
                        <a:pt x="2468191" y="745509"/>
                        <a:pt x="2409584" y="834871"/>
                        <a:pt x="2350019" y="920001"/>
                      </a:cubicBezTo>
                      <a:lnTo>
                        <a:pt x="2213991" y="1102277"/>
                      </a:lnTo>
                      <a:lnTo>
                        <a:pt x="2329482" y="1150512"/>
                      </a:lnTo>
                      <a:cubicBezTo>
                        <a:pt x="2453828" y="1205458"/>
                        <a:pt x="2580629" y="1267608"/>
                        <a:pt x="2709217" y="1337617"/>
                      </a:cubicBezTo>
                      <a:cubicBezTo>
                        <a:pt x="2548483" y="1425128"/>
                        <a:pt x="2390539" y="1500361"/>
                        <a:pt x="2236693" y="1564590"/>
                      </a:cubicBezTo>
                      <a:lnTo>
                        <a:pt x="2215015" y="1572999"/>
                      </a:lnTo>
                      <a:lnTo>
                        <a:pt x="2290150" y="1671512"/>
                      </a:lnTo>
                      <a:cubicBezTo>
                        <a:pt x="2370364" y="1781269"/>
                        <a:pt x="2449102" y="1898494"/>
                        <a:pt x="2525457" y="2023417"/>
                      </a:cubicBezTo>
                      <a:cubicBezTo>
                        <a:pt x="2379093" y="2019753"/>
                        <a:pt x="2238204" y="2010176"/>
                        <a:pt x="2103045" y="1995587"/>
                      </a:cubicBezTo>
                      <a:lnTo>
                        <a:pt x="1979719" y="1979719"/>
                      </a:lnTo>
                      <a:lnTo>
                        <a:pt x="1995587" y="2103045"/>
                      </a:lnTo>
                      <a:cubicBezTo>
                        <a:pt x="2010176" y="2238205"/>
                        <a:pt x="2019753" y="2379093"/>
                        <a:pt x="2023417" y="25254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8000">
                      <a:srgbClr val="FF0000"/>
                    </a:gs>
                    <a:gs pos="66000">
                      <a:srgbClr val="92D050"/>
                    </a:gs>
                    <a:gs pos="53000">
                      <a:srgbClr val="FFFF00"/>
                    </a:gs>
                    <a:gs pos="83000">
                      <a:srgbClr val="00B050"/>
                    </a:gs>
                    <a:gs pos="100000">
                      <a:srgbClr val="008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 rot="15300000">
                  <a:off x="3890392" y="2175255"/>
                  <a:ext cx="1188720" cy="1188720"/>
                </a:xfrm>
                <a:custGeom>
                  <a:avLst/>
                  <a:gdLst>
                    <a:gd name="connsiteX0" fmla="*/ 1624017 w 2709217"/>
                    <a:gd name="connsiteY0" fmla="*/ 1624016 h 2709217"/>
                    <a:gd name="connsiteX1" fmla="*/ 1624017 w 2709217"/>
                    <a:gd name="connsiteY1" fmla="*/ 654149 h 2709217"/>
                    <a:gd name="connsiteX2" fmla="*/ 654149 w 2709217"/>
                    <a:gd name="connsiteY2" fmla="*/ 654149 h 2709217"/>
                    <a:gd name="connsiteX3" fmla="*/ 654149 w 2709217"/>
                    <a:gd name="connsiteY3" fmla="*/ 1624016 h 2709217"/>
                    <a:gd name="connsiteX4" fmla="*/ 1624017 w 2709217"/>
                    <a:gd name="connsiteY4" fmla="*/ 1624016 h 2709217"/>
                    <a:gd name="connsiteX5" fmla="*/ 2023417 w 2709217"/>
                    <a:gd name="connsiteY5" fmla="*/ 2525458 h 2709217"/>
                    <a:gd name="connsiteX6" fmla="*/ 1671512 w 2709217"/>
                    <a:gd name="connsiteY6" fmla="*/ 2290150 h 2709217"/>
                    <a:gd name="connsiteX7" fmla="*/ 1573224 w 2709217"/>
                    <a:gd name="connsiteY7" fmla="*/ 2215188 h 2709217"/>
                    <a:gd name="connsiteX8" fmla="*/ 1566994 w 2709217"/>
                    <a:gd name="connsiteY8" fmla="*/ 2230927 h 2709217"/>
                    <a:gd name="connsiteX9" fmla="*/ 1337617 w 2709217"/>
                    <a:gd name="connsiteY9" fmla="*/ 2709217 h 2709217"/>
                    <a:gd name="connsiteX10" fmla="*/ 1073416 w 2709217"/>
                    <a:gd name="connsiteY10" fmla="*/ 2144889 h 2709217"/>
                    <a:gd name="connsiteX11" fmla="*/ 1068023 w 2709217"/>
                    <a:gd name="connsiteY11" fmla="*/ 2130319 h 2709217"/>
                    <a:gd name="connsiteX12" fmla="*/ 983499 w 2709217"/>
                    <a:gd name="connsiteY12" fmla="*/ 2175396 h 2709217"/>
                    <a:gd name="connsiteX13" fmla="*/ 510348 w 2709217"/>
                    <a:gd name="connsiteY13" fmla="*/ 1885402 h 2709217"/>
                    <a:gd name="connsiteX14" fmla="*/ 518143 w 2709217"/>
                    <a:gd name="connsiteY14" fmla="*/ 1878082 h 2709217"/>
                    <a:gd name="connsiteX15" fmla="*/ 501128 w 2709217"/>
                    <a:gd name="connsiteY15" fmla="*/ 1876630 h 2709217"/>
                    <a:gd name="connsiteX16" fmla="*/ 228633 w 2709217"/>
                    <a:gd name="connsiteY16" fmla="*/ 1820605 h 2709217"/>
                    <a:gd name="connsiteX17" fmla="*/ 215524 w 2709217"/>
                    <a:gd name="connsiteY17" fmla="*/ 1815622 h 2709217"/>
                    <a:gd name="connsiteX18" fmla="*/ 181182 w 2709217"/>
                    <a:gd name="connsiteY18" fmla="*/ 1817018 h 2709217"/>
                    <a:gd name="connsiteX19" fmla="*/ 24101 w 2709217"/>
                    <a:gd name="connsiteY19" fmla="*/ 1734067 h 2709217"/>
                    <a:gd name="connsiteX20" fmla="*/ 20529 w 2709217"/>
                    <a:gd name="connsiteY20" fmla="*/ 1692067 h 2709217"/>
                    <a:gd name="connsiteX21" fmla="*/ 5531 w 2709217"/>
                    <a:gd name="connsiteY21" fmla="*/ 1664528 h 2709217"/>
                    <a:gd name="connsiteX22" fmla="*/ 125663 w 2709217"/>
                    <a:gd name="connsiteY22" fmla="*/ 1483126 h 2709217"/>
                    <a:gd name="connsiteX23" fmla="*/ 131013 w 2709217"/>
                    <a:gd name="connsiteY23" fmla="*/ 1480559 h 2709217"/>
                    <a:gd name="connsiteX24" fmla="*/ 142360 w 2709217"/>
                    <a:gd name="connsiteY24" fmla="*/ 1466473 h 2709217"/>
                    <a:gd name="connsiteX25" fmla="*/ 227147 w 2709217"/>
                    <a:gd name="connsiteY25" fmla="*/ 1383244 h 2709217"/>
                    <a:gd name="connsiteX26" fmla="*/ 282473 w 2709217"/>
                    <a:gd name="connsiteY26" fmla="*/ 1338178 h 2709217"/>
                    <a:gd name="connsiteX27" fmla="*/ 263236 w 2709217"/>
                    <a:gd name="connsiteY27" fmla="*/ 1323097 h 2709217"/>
                    <a:gd name="connsiteX28" fmla="*/ 135715 w 2709217"/>
                    <a:gd name="connsiteY28" fmla="*/ 1201405 h 2709217"/>
                    <a:gd name="connsiteX29" fmla="*/ 129026 w 2709217"/>
                    <a:gd name="connsiteY29" fmla="*/ 1193201 h 2709217"/>
                    <a:gd name="connsiteX30" fmla="*/ 117973 w 2709217"/>
                    <a:gd name="connsiteY30" fmla="*/ 1187756 h 2709217"/>
                    <a:gd name="connsiteX31" fmla="*/ 12258 w 2709217"/>
                    <a:gd name="connsiteY31" fmla="*/ 995153 h 2709217"/>
                    <a:gd name="connsiteX32" fmla="*/ 19788 w 2709217"/>
                    <a:gd name="connsiteY32" fmla="*/ 984922 h 2709217"/>
                    <a:gd name="connsiteX33" fmla="*/ 20541 w 2709217"/>
                    <a:gd name="connsiteY33" fmla="*/ 954687 h 2709217"/>
                    <a:gd name="connsiteX34" fmla="*/ 215280 w 2709217"/>
                    <a:gd name="connsiteY34" fmla="*/ 857654 h 2709217"/>
                    <a:gd name="connsiteX35" fmla="*/ 220245 w 2709217"/>
                    <a:gd name="connsiteY35" fmla="*/ 858034 h 2709217"/>
                    <a:gd name="connsiteX36" fmla="*/ 287822 w 2709217"/>
                    <a:gd name="connsiteY36" fmla="*/ 837186 h 2709217"/>
                    <a:gd name="connsiteX37" fmla="*/ 382061 w 2709217"/>
                    <a:gd name="connsiteY37" fmla="*/ 816210 h 2709217"/>
                    <a:gd name="connsiteX38" fmla="*/ 423321 w 2709217"/>
                    <a:gd name="connsiteY38" fmla="*/ 809949 h 2709217"/>
                    <a:gd name="connsiteX39" fmla="*/ 414436 w 2709217"/>
                    <a:gd name="connsiteY39" fmla="*/ 787852 h 2709217"/>
                    <a:gd name="connsiteX40" fmla="*/ 364845 w 2709217"/>
                    <a:gd name="connsiteY40" fmla="*/ 618703 h 2709217"/>
                    <a:gd name="connsiteX41" fmla="*/ 363168 w 2709217"/>
                    <a:gd name="connsiteY41" fmla="*/ 608337 h 2709217"/>
                    <a:gd name="connsiteX42" fmla="*/ 340653 w 2709217"/>
                    <a:gd name="connsiteY42" fmla="*/ 568635 h 2709217"/>
                    <a:gd name="connsiteX43" fmla="*/ 347452 w 2709217"/>
                    <a:gd name="connsiteY43" fmla="*/ 388461 h 2709217"/>
                    <a:gd name="connsiteX44" fmla="*/ 373598 w 2709217"/>
                    <a:gd name="connsiteY44" fmla="*/ 371776 h 2709217"/>
                    <a:gd name="connsiteX45" fmla="*/ 388461 w 2709217"/>
                    <a:gd name="connsiteY45" fmla="*/ 347452 h 2709217"/>
                    <a:gd name="connsiteX46" fmla="*/ 605626 w 2709217"/>
                    <a:gd name="connsiteY46" fmla="*/ 360789 h 2709217"/>
                    <a:gd name="connsiteX47" fmla="*/ 612116 w 2709217"/>
                    <a:gd name="connsiteY47" fmla="*/ 365228 h 2709217"/>
                    <a:gd name="connsiteX48" fmla="*/ 638212 w 2709217"/>
                    <a:gd name="connsiteY48" fmla="*/ 369133 h 2709217"/>
                    <a:gd name="connsiteX49" fmla="*/ 787852 w 2709217"/>
                    <a:gd name="connsiteY49" fmla="*/ 414436 h 2709217"/>
                    <a:gd name="connsiteX50" fmla="*/ 810084 w 2709217"/>
                    <a:gd name="connsiteY50" fmla="*/ 423375 h 2709217"/>
                    <a:gd name="connsiteX51" fmla="*/ 815665 w 2709217"/>
                    <a:gd name="connsiteY51" fmla="*/ 385012 h 2709217"/>
                    <a:gd name="connsiteX52" fmla="*/ 836292 w 2709217"/>
                    <a:gd name="connsiteY52" fmla="*/ 291237 h 2709217"/>
                    <a:gd name="connsiteX53" fmla="*/ 858007 w 2709217"/>
                    <a:gd name="connsiteY53" fmla="*/ 219894 h 2709217"/>
                    <a:gd name="connsiteX54" fmla="*/ 857654 w 2709217"/>
                    <a:gd name="connsiteY54" fmla="*/ 215280 h 2709217"/>
                    <a:gd name="connsiteX55" fmla="*/ 954687 w 2709217"/>
                    <a:gd name="connsiteY55" fmla="*/ 20542 h 2709217"/>
                    <a:gd name="connsiteX56" fmla="*/ 984416 w 2709217"/>
                    <a:gd name="connsiteY56" fmla="*/ 19801 h 2709217"/>
                    <a:gd name="connsiteX57" fmla="*/ 991987 w 2709217"/>
                    <a:gd name="connsiteY57" fmla="*/ 13962 h 2709217"/>
                    <a:gd name="connsiteX58" fmla="*/ 1182902 w 2709217"/>
                    <a:gd name="connsiteY58" fmla="*/ 109737 h 2709217"/>
                    <a:gd name="connsiteX59" fmla="*/ 1192520 w 2709217"/>
                    <a:gd name="connsiteY59" fmla="*/ 128472 h 2709217"/>
                    <a:gd name="connsiteX60" fmla="*/ 1201405 w 2709217"/>
                    <a:gd name="connsiteY60" fmla="*/ 135715 h 2709217"/>
                    <a:gd name="connsiteX61" fmla="*/ 1386172 w 2709217"/>
                    <a:gd name="connsiteY61" fmla="*/ 343691 h 2709217"/>
                    <a:gd name="connsiteX62" fmla="*/ 1395936 w 2709217"/>
                    <a:gd name="connsiteY62" fmla="*/ 357700 h 2709217"/>
                    <a:gd name="connsiteX63" fmla="*/ 1398378 w 2709217"/>
                    <a:gd name="connsiteY63" fmla="*/ 347289 h 2709217"/>
                    <a:gd name="connsiteX64" fmla="*/ 1886096 w 2709217"/>
                    <a:gd name="connsiteY64" fmla="*/ 612052 h 2709217"/>
                    <a:gd name="connsiteX65" fmla="*/ 1889320 w 2709217"/>
                    <a:gd name="connsiteY65" fmla="*/ 707791 h 2709217"/>
                    <a:gd name="connsiteX66" fmla="*/ 1904634 w 2709217"/>
                    <a:gd name="connsiteY66" fmla="*/ 705177 h 2709217"/>
                    <a:gd name="connsiteX67" fmla="*/ 2525457 w 2709217"/>
                    <a:gd name="connsiteY67" fmla="*/ 651817 h 2709217"/>
                    <a:gd name="connsiteX68" fmla="*/ 2350019 w 2709217"/>
                    <a:gd name="connsiteY68" fmla="*/ 920001 h 2709217"/>
                    <a:gd name="connsiteX69" fmla="*/ 2213991 w 2709217"/>
                    <a:gd name="connsiteY69" fmla="*/ 1102277 h 2709217"/>
                    <a:gd name="connsiteX70" fmla="*/ 2329482 w 2709217"/>
                    <a:gd name="connsiteY70" fmla="*/ 1150512 h 2709217"/>
                    <a:gd name="connsiteX71" fmla="*/ 2709217 w 2709217"/>
                    <a:gd name="connsiteY71" fmla="*/ 1337617 h 2709217"/>
                    <a:gd name="connsiteX72" fmla="*/ 2236693 w 2709217"/>
                    <a:gd name="connsiteY72" fmla="*/ 1564590 h 2709217"/>
                    <a:gd name="connsiteX73" fmla="*/ 2215015 w 2709217"/>
                    <a:gd name="connsiteY73" fmla="*/ 1572999 h 2709217"/>
                    <a:gd name="connsiteX74" fmla="*/ 2290150 w 2709217"/>
                    <a:gd name="connsiteY74" fmla="*/ 1671512 h 2709217"/>
                    <a:gd name="connsiteX75" fmla="*/ 2525457 w 2709217"/>
                    <a:gd name="connsiteY75" fmla="*/ 2023417 h 2709217"/>
                    <a:gd name="connsiteX76" fmla="*/ 2103045 w 2709217"/>
                    <a:gd name="connsiteY76" fmla="*/ 1995587 h 2709217"/>
                    <a:gd name="connsiteX77" fmla="*/ 1979719 w 2709217"/>
                    <a:gd name="connsiteY77" fmla="*/ 1979719 h 2709217"/>
                    <a:gd name="connsiteX78" fmla="*/ 1995587 w 2709217"/>
                    <a:gd name="connsiteY78" fmla="*/ 2103045 h 2709217"/>
                    <a:gd name="connsiteX79" fmla="*/ 2023417 w 2709217"/>
                    <a:gd name="connsiteY79" fmla="*/ 2525458 h 2709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709217" h="2709217">
                      <a:moveTo>
                        <a:pt x="1624017" y="1624016"/>
                      </a:moveTo>
                      <a:cubicBezTo>
                        <a:pt x="1891839" y="1356195"/>
                        <a:pt x="1891839" y="921970"/>
                        <a:pt x="1624017" y="654149"/>
                      </a:cubicBezTo>
                      <a:cubicBezTo>
                        <a:pt x="1356195" y="386327"/>
                        <a:pt x="921971" y="386327"/>
                        <a:pt x="654149" y="654149"/>
                      </a:cubicBezTo>
                      <a:cubicBezTo>
                        <a:pt x="386328" y="921970"/>
                        <a:pt x="386328" y="1356195"/>
                        <a:pt x="654149" y="1624016"/>
                      </a:cubicBezTo>
                      <a:cubicBezTo>
                        <a:pt x="921971" y="1891838"/>
                        <a:pt x="1356195" y="1891838"/>
                        <a:pt x="1624017" y="1624016"/>
                      </a:cubicBezTo>
                      <a:close/>
                      <a:moveTo>
                        <a:pt x="2023417" y="2525458"/>
                      </a:moveTo>
                      <a:cubicBezTo>
                        <a:pt x="1898494" y="2449102"/>
                        <a:pt x="1781269" y="2370364"/>
                        <a:pt x="1671512" y="2290150"/>
                      </a:cubicBezTo>
                      <a:lnTo>
                        <a:pt x="1573224" y="2215188"/>
                      </a:lnTo>
                      <a:lnTo>
                        <a:pt x="1566994" y="2230927"/>
                      </a:lnTo>
                      <a:cubicBezTo>
                        <a:pt x="1502239" y="2386591"/>
                        <a:pt x="1426222" y="2546474"/>
                        <a:pt x="1337617" y="2709217"/>
                      </a:cubicBezTo>
                      <a:cubicBezTo>
                        <a:pt x="1232604" y="2516336"/>
                        <a:pt x="1145272" y="2327473"/>
                        <a:pt x="1073416" y="2144889"/>
                      </a:cubicBezTo>
                      <a:lnTo>
                        <a:pt x="1068023" y="2130319"/>
                      </a:lnTo>
                      <a:lnTo>
                        <a:pt x="983499" y="2175396"/>
                      </a:lnTo>
                      <a:cubicBezTo>
                        <a:pt x="409707" y="2462922"/>
                        <a:pt x="78435" y="2322100"/>
                        <a:pt x="510348" y="1885402"/>
                      </a:cubicBezTo>
                      <a:lnTo>
                        <a:pt x="518143" y="1878082"/>
                      </a:lnTo>
                      <a:lnTo>
                        <a:pt x="501128" y="1876630"/>
                      </a:lnTo>
                      <a:cubicBezTo>
                        <a:pt x="394977" y="1864617"/>
                        <a:pt x="303392" y="1845207"/>
                        <a:pt x="228633" y="1820605"/>
                      </a:cubicBezTo>
                      <a:lnTo>
                        <a:pt x="215524" y="1815622"/>
                      </a:lnTo>
                      <a:lnTo>
                        <a:pt x="181182" y="1817018"/>
                      </a:lnTo>
                      <a:cubicBezTo>
                        <a:pt x="91981" y="1812332"/>
                        <a:pt x="40362" y="1782048"/>
                        <a:pt x="24101" y="1734067"/>
                      </a:cubicBezTo>
                      <a:lnTo>
                        <a:pt x="20529" y="1692067"/>
                      </a:lnTo>
                      <a:lnTo>
                        <a:pt x="5531" y="1664528"/>
                      </a:lnTo>
                      <a:cubicBezTo>
                        <a:pt x="-15119" y="1604880"/>
                        <a:pt x="21437" y="1541012"/>
                        <a:pt x="125663" y="1483126"/>
                      </a:cubicBezTo>
                      <a:lnTo>
                        <a:pt x="131013" y="1480559"/>
                      </a:lnTo>
                      <a:lnTo>
                        <a:pt x="142360" y="1466473"/>
                      </a:lnTo>
                      <a:cubicBezTo>
                        <a:pt x="167050" y="1439429"/>
                        <a:pt x="195340" y="1411588"/>
                        <a:pt x="227147" y="1383244"/>
                      </a:cubicBezTo>
                      <a:lnTo>
                        <a:pt x="282473" y="1338178"/>
                      </a:lnTo>
                      <a:lnTo>
                        <a:pt x="263236" y="1323097"/>
                      </a:lnTo>
                      <a:cubicBezTo>
                        <a:pt x="213268" y="1281393"/>
                        <a:pt x="170676" y="1240529"/>
                        <a:pt x="135715" y="1201405"/>
                      </a:cubicBezTo>
                      <a:lnTo>
                        <a:pt x="129026" y="1193201"/>
                      </a:lnTo>
                      <a:lnTo>
                        <a:pt x="117973" y="1187756"/>
                      </a:lnTo>
                      <a:cubicBezTo>
                        <a:pt x="10820" y="1125941"/>
                        <a:pt x="-20234" y="1057661"/>
                        <a:pt x="12258" y="995153"/>
                      </a:cubicBezTo>
                      <a:lnTo>
                        <a:pt x="19788" y="984922"/>
                      </a:lnTo>
                      <a:lnTo>
                        <a:pt x="20541" y="954687"/>
                      </a:lnTo>
                      <a:cubicBezTo>
                        <a:pt x="32482" y="892705"/>
                        <a:pt x="96074" y="855672"/>
                        <a:pt x="215280" y="857654"/>
                      </a:cubicBezTo>
                      <a:lnTo>
                        <a:pt x="220245" y="858034"/>
                      </a:lnTo>
                      <a:lnTo>
                        <a:pt x="287822" y="837186"/>
                      </a:lnTo>
                      <a:cubicBezTo>
                        <a:pt x="317228" y="829441"/>
                        <a:pt x="348675" y="822416"/>
                        <a:pt x="382061" y="816210"/>
                      </a:cubicBezTo>
                      <a:lnTo>
                        <a:pt x="423321" y="809949"/>
                      </a:lnTo>
                      <a:lnTo>
                        <a:pt x="414436" y="787852"/>
                      </a:lnTo>
                      <a:cubicBezTo>
                        <a:pt x="392014" y="726751"/>
                        <a:pt x="375561" y="670066"/>
                        <a:pt x="364845" y="618703"/>
                      </a:cubicBezTo>
                      <a:lnTo>
                        <a:pt x="363168" y="608337"/>
                      </a:lnTo>
                      <a:lnTo>
                        <a:pt x="340653" y="568635"/>
                      </a:lnTo>
                      <a:cubicBezTo>
                        <a:pt x="300279" y="485489"/>
                        <a:pt x="305708" y="424626"/>
                        <a:pt x="347452" y="388461"/>
                      </a:cubicBezTo>
                      <a:lnTo>
                        <a:pt x="373598" y="371776"/>
                      </a:lnTo>
                      <a:lnTo>
                        <a:pt x="388461" y="347452"/>
                      </a:lnTo>
                      <a:cubicBezTo>
                        <a:pt x="429792" y="299745"/>
                        <a:pt x="503382" y="299469"/>
                        <a:pt x="605626" y="360789"/>
                      </a:cubicBezTo>
                      <a:lnTo>
                        <a:pt x="612116" y="365228"/>
                      </a:lnTo>
                      <a:lnTo>
                        <a:pt x="638212" y="369133"/>
                      </a:lnTo>
                      <a:cubicBezTo>
                        <a:pt x="684306" y="379768"/>
                        <a:pt x="734388" y="394817"/>
                        <a:pt x="787852" y="414436"/>
                      </a:cubicBezTo>
                      <a:lnTo>
                        <a:pt x="810084" y="423375"/>
                      </a:lnTo>
                      <a:lnTo>
                        <a:pt x="815665" y="385012"/>
                      </a:lnTo>
                      <a:cubicBezTo>
                        <a:pt x="821766" y="351820"/>
                        <a:pt x="828674" y="320529"/>
                        <a:pt x="836292" y="291237"/>
                      </a:cubicBezTo>
                      <a:lnTo>
                        <a:pt x="858007" y="219894"/>
                      </a:lnTo>
                      <a:lnTo>
                        <a:pt x="857654" y="215280"/>
                      </a:lnTo>
                      <a:cubicBezTo>
                        <a:pt x="855672" y="96074"/>
                        <a:pt x="892705" y="32482"/>
                        <a:pt x="954687" y="20542"/>
                      </a:cubicBezTo>
                      <a:lnTo>
                        <a:pt x="984416" y="19801"/>
                      </a:lnTo>
                      <a:lnTo>
                        <a:pt x="991987" y="13962"/>
                      </a:lnTo>
                      <a:cubicBezTo>
                        <a:pt x="1053723" y="-20358"/>
                        <a:pt x="1121329" y="7498"/>
                        <a:pt x="1182902" y="109737"/>
                      </a:cubicBezTo>
                      <a:lnTo>
                        <a:pt x="1192520" y="128472"/>
                      </a:lnTo>
                      <a:lnTo>
                        <a:pt x="1201405" y="135715"/>
                      </a:lnTo>
                      <a:cubicBezTo>
                        <a:pt x="1260090" y="188157"/>
                        <a:pt x="1322692" y="257767"/>
                        <a:pt x="1386172" y="343691"/>
                      </a:cubicBezTo>
                      <a:lnTo>
                        <a:pt x="1395936" y="357700"/>
                      </a:lnTo>
                      <a:lnTo>
                        <a:pt x="1398378" y="347289"/>
                      </a:lnTo>
                      <a:cubicBezTo>
                        <a:pt x="1560613" y="-245108"/>
                        <a:pt x="1848205" y="-28629"/>
                        <a:pt x="1886096" y="612052"/>
                      </a:cubicBezTo>
                      <a:lnTo>
                        <a:pt x="1889320" y="707791"/>
                      </a:lnTo>
                      <a:lnTo>
                        <a:pt x="1904634" y="705177"/>
                      </a:lnTo>
                      <a:cubicBezTo>
                        <a:pt x="2098684" y="676113"/>
                        <a:pt x="2305911" y="657314"/>
                        <a:pt x="2525457" y="651817"/>
                      </a:cubicBezTo>
                      <a:cubicBezTo>
                        <a:pt x="2468191" y="745509"/>
                        <a:pt x="2409584" y="834871"/>
                        <a:pt x="2350019" y="920001"/>
                      </a:cubicBezTo>
                      <a:lnTo>
                        <a:pt x="2213991" y="1102277"/>
                      </a:lnTo>
                      <a:lnTo>
                        <a:pt x="2329482" y="1150512"/>
                      </a:lnTo>
                      <a:cubicBezTo>
                        <a:pt x="2453828" y="1205458"/>
                        <a:pt x="2580629" y="1267608"/>
                        <a:pt x="2709217" y="1337617"/>
                      </a:cubicBezTo>
                      <a:cubicBezTo>
                        <a:pt x="2548483" y="1425128"/>
                        <a:pt x="2390539" y="1500361"/>
                        <a:pt x="2236693" y="1564590"/>
                      </a:cubicBezTo>
                      <a:lnTo>
                        <a:pt x="2215015" y="1572999"/>
                      </a:lnTo>
                      <a:lnTo>
                        <a:pt x="2290150" y="1671512"/>
                      </a:lnTo>
                      <a:cubicBezTo>
                        <a:pt x="2370364" y="1781269"/>
                        <a:pt x="2449102" y="1898494"/>
                        <a:pt x="2525457" y="2023417"/>
                      </a:cubicBezTo>
                      <a:cubicBezTo>
                        <a:pt x="2379093" y="2019753"/>
                        <a:pt x="2238204" y="2010176"/>
                        <a:pt x="2103045" y="1995587"/>
                      </a:cubicBezTo>
                      <a:lnTo>
                        <a:pt x="1979719" y="1979719"/>
                      </a:lnTo>
                      <a:lnTo>
                        <a:pt x="1995587" y="2103045"/>
                      </a:lnTo>
                      <a:cubicBezTo>
                        <a:pt x="2010176" y="2238205"/>
                        <a:pt x="2019753" y="2379093"/>
                        <a:pt x="2023417" y="25254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8000">
                      <a:srgbClr val="FF0000"/>
                    </a:gs>
                    <a:gs pos="66000">
                      <a:srgbClr val="92D050"/>
                    </a:gs>
                    <a:gs pos="53000">
                      <a:srgbClr val="FFFF00"/>
                    </a:gs>
                    <a:gs pos="83000">
                      <a:srgbClr val="00B050"/>
                    </a:gs>
                    <a:gs pos="100000">
                      <a:srgbClr val="008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 rot="15300000">
                  <a:off x="6208962" y="2544005"/>
                  <a:ext cx="1005840" cy="1005840"/>
                </a:xfrm>
                <a:custGeom>
                  <a:avLst/>
                  <a:gdLst>
                    <a:gd name="connsiteX0" fmla="*/ 1624017 w 2709217"/>
                    <a:gd name="connsiteY0" fmla="*/ 1624016 h 2709217"/>
                    <a:gd name="connsiteX1" fmla="*/ 1624017 w 2709217"/>
                    <a:gd name="connsiteY1" fmla="*/ 654149 h 2709217"/>
                    <a:gd name="connsiteX2" fmla="*/ 654149 w 2709217"/>
                    <a:gd name="connsiteY2" fmla="*/ 654149 h 2709217"/>
                    <a:gd name="connsiteX3" fmla="*/ 654149 w 2709217"/>
                    <a:gd name="connsiteY3" fmla="*/ 1624016 h 2709217"/>
                    <a:gd name="connsiteX4" fmla="*/ 1624017 w 2709217"/>
                    <a:gd name="connsiteY4" fmla="*/ 1624016 h 2709217"/>
                    <a:gd name="connsiteX5" fmla="*/ 2023417 w 2709217"/>
                    <a:gd name="connsiteY5" fmla="*/ 2525458 h 2709217"/>
                    <a:gd name="connsiteX6" fmla="*/ 1671512 w 2709217"/>
                    <a:gd name="connsiteY6" fmla="*/ 2290150 h 2709217"/>
                    <a:gd name="connsiteX7" fmla="*/ 1573224 w 2709217"/>
                    <a:gd name="connsiteY7" fmla="*/ 2215188 h 2709217"/>
                    <a:gd name="connsiteX8" fmla="*/ 1566994 w 2709217"/>
                    <a:gd name="connsiteY8" fmla="*/ 2230927 h 2709217"/>
                    <a:gd name="connsiteX9" fmla="*/ 1337617 w 2709217"/>
                    <a:gd name="connsiteY9" fmla="*/ 2709217 h 2709217"/>
                    <a:gd name="connsiteX10" fmla="*/ 1073416 w 2709217"/>
                    <a:gd name="connsiteY10" fmla="*/ 2144889 h 2709217"/>
                    <a:gd name="connsiteX11" fmla="*/ 1068023 w 2709217"/>
                    <a:gd name="connsiteY11" fmla="*/ 2130319 h 2709217"/>
                    <a:gd name="connsiteX12" fmla="*/ 983499 w 2709217"/>
                    <a:gd name="connsiteY12" fmla="*/ 2175396 h 2709217"/>
                    <a:gd name="connsiteX13" fmla="*/ 510348 w 2709217"/>
                    <a:gd name="connsiteY13" fmla="*/ 1885402 h 2709217"/>
                    <a:gd name="connsiteX14" fmla="*/ 518143 w 2709217"/>
                    <a:gd name="connsiteY14" fmla="*/ 1878082 h 2709217"/>
                    <a:gd name="connsiteX15" fmla="*/ 501128 w 2709217"/>
                    <a:gd name="connsiteY15" fmla="*/ 1876630 h 2709217"/>
                    <a:gd name="connsiteX16" fmla="*/ 228633 w 2709217"/>
                    <a:gd name="connsiteY16" fmla="*/ 1820605 h 2709217"/>
                    <a:gd name="connsiteX17" fmla="*/ 215524 w 2709217"/>
                    <a:gd name="connsiteY17" fmla="*/ 1815622 h 2709217"/>
                    <a:gd name="connsiteX18" fmla="*/ 181182 w 2709217"/>
                    <a:gd name="connsiteY18" fmla="*/ 1817018 h 2709217"/>
                    <a:gd name="connsiteX19" fmla="*/ 24101 w 2709217"/>
                    <a:gd name="connsiteY19" fmla="*/ 1734067 h 2709217"/>
                    <a:gd name="connsiteX20" fmla="*/ 20529 w 2709217"/>
                    <a:gd name="connsiteY20" fmla="*/ 1692067 h 2709217"/>
                    <a:gd name="connsiteX21" fmla="*/ 5531 w 2709217"/>
                    <a:gd name="connsiteY21" fmla="*/ 1664528 h 2709217"/>
                    <a:gd name="connsiteX22" fmla="*/ 125663 w 2709217"/>
                    <a:gd name="connsiteY22" fmla="*/ 1483126 h 2709217"/>
                    <a:gd name="connsiteX23" fmla="*/ 131013 w 2709217"/>
                    <a:gd name="connsiteY23" fmla="*/ 1480559 h 2709217"/>
                    <a:gd name="connsiteX24" fmla="*/ 142360 w 2709217"/>
                    <a:gd name="connsiteY24" fmla="*/ 1466473 h 2709217"/>
                    <a:gd name="connsiteX25" fmla="*/ 227147 w 2709217"/>
                    <a:gd name="connsiteY25" fmla="*/ 1383244 h 2709217"/>
                    <a:gd name="connsiteX26" fmla="*/ 282473 w 2709217"/>
                    <a:gd name="connsiteY26" fmla="*/ 1338178 h 2709217"/>
                    <a:gd name="connsiteX27" fmla="*/ 263236 w 2709217"/>
                    <a:gd name="connsiteY27" fmla="*/ 1323097 h 2709217"/>
                    <a:gd name="connsiteX28" fmla="*/ 135715 w 2709217"/>
                    <a:gd name="connsiteY28" fmla="*/ 1201405 h 2709217"/>
                    <a:gd name="connsiteX29" fmla="*/ 129026 w 2709217"/>
                    <a:gd name="connsiteY29" fmla="*/ 1193201 h 2709217"/>
                    <a:gd name="connsiteX30" fmla="*/ 117973 w 2709217"/>
                    <a:gd name="connsiteY30" fmla="*/ 1187756 h 2709217"/>
                    <a:gd name="connsiteX31" fmla="*/ 12258 w 2709217"/>
                    <a:gd name="connsiteY31" fmla="*/ 995153 h 2709217"/>
                    <a:gd name="connsiteX32" fmla="*/ 19788 w 2709217"/>
                    <a:gd name="connsiteY32" fmla="*/ 984922 h 2709217"/>
                    <a:gd name="connsiteX33" fmla="*/ 20541 w 2709217"/>
                    <a:gd name="connsiteY33" fmla="*/ 954687 h 2709217"/>
                    <a:gd name="connsiteX34" fmla="*/ 215280 w 2709217"/>
                    <a:gd name="connsiteY34" fmla="*/ 857654 h 2709217"/>
                    <a:gd name="connsiteX35" fmla="*/ 220245 w 2709217"/>
                    <a:gd name="connsiteY35" fmla="*/ 858034 h 2709217"/>
                    <a:gd name="connsiteX36" fmla="*/ 287822 w 2709217"/>
                    <a:gd name="connsiteY36" fmla="*/ 837186 h 2709217"/>
                    <a:gd name="connsiteX37" fmla="*/ 382061 w 2709217"/>
                    <a:gd name="connsiteY37" fmla="*/ 816210 h 2709217"/>
                    <a:gd name="connsiteX38" fmla="*/ 423321 w 2709217"/>
                    <a:gd name="connsiteY38" fmla="*/ 809949 h 2709217"/>
                    <a:gd name="connsiteX39" fmla="*/ 414436 w 2709217"/>
                    <a:gd name="connsiteY39" fmla="*/ 787852 h 2709217"/>
                    <a:gd name="connsiteX40" fmla="*/ 364845 w 2709217"/>
                    <a:gd name="connsiteY40" fmla="*/ 618703 h 2709217"/>
                    <a:gd name="connsiteX41" fmla="*/ 363168 w 2709217"/>
                    <a:gd name="connsiteY41" fmla="*/ 608337 h 2709217"/>
                    <a:gd name="connsiteX42" fmla="*/ 340653 w 2709217"/>
                    <a:gd name="connsiteY42" fmla="*/ 568635 h 2709217"/>
                    <a:gd name="connsiteX43" fmla="*/ 347452 w 2709217"/>
                    <a:gd name="connsiteY43" fmla="*/ 388461 h 2709217"/>
                    <a:gd name="connsiteX44" fmla="*/ 373598 w 2709217"/>
                    <a:gd name="connsiteY44" fmla="*/ 371776 h 2709217"/>
                    <a:gd name="connsiteX45" fmla="*/ 388461 w 2709217"/>
                    <a:gd name="connsiteY45" fmla="*/ 347452 h 2709217"/>
                    <a:gd name="connsiteX46" fmla="*/ 605626 w 2709217"/>
                    <a:gd name="connsiteY46" fmla="*/ 360789 h 2709217"/>
                    <a:gd name="connsiteX47" fmla="*/ 612116 w 2709217"/>
                    <a:gd name="connsiteY47" fmla="*/ 365228 h 2709217"/>
                    <a:gd name="connsiteX48" fmla="*/ 638212 w 2709217"/>
                    <a:gd name="connsiteY48" fmla="*/ 369133 h 2709217"/>
                    <a:gd name="connsiteX49" fmla="*/ 787852 w 2709217"/>
                    <a:gd name="connsiteY49" fmla="*/ 414436 h 2709217"/>
                    <a:gd name="connsiteX50" fmla="*/ 810084 w 2709217"/>
                    <a:gd name="connsiteY50" fmla="*/ 423375 h 2709217"/>
                    <a:gd name="connsiteX51" fmla="*/ 815665 w 2709217"/>
                    <a:gd name="connsiteY51" fmla="*/ 385012 h 2709217"/>
                    <a:gd name="connsiteX52" fmla="*/ 836292 w 2709217"/>
                    <a:gd name="connsiteY52" fmla="*/ 291237 h 2709217"/>
                    <a:gd name="connsiteX53" fmla="*/ 858007 w 2709217"/>
                    <a:gd name="connsiteY53" fmla="*/ 219894 h 2709217"/>
                    <a:gd name="connsiteX54" fmla="*/ 857654 w 2709217"/>
                    <a:gd name="connsiteY54" fmla="*/ 215280 h 2709217"/>
                    <a:gd name="connsiteX55" fmla="*/ 954687 w 2709217"/>
                    <a:gd name="connsiteY55" fmla="*/ 20542 h 2709217"/>
                    <a:gd name="connsiteX56" fmla="*/ 984416 w 2709217"/>
                    <a:gd name="connsiteY56" fmla="*/ 19801 h 2709217"/>
                    <a:gd name="connsiteX57" fmla="*/ 991987 w 2709217"/>
                    <a:gd name="connsiteY57" fmla="*/ 13962 h 2709217"/>
                    <a:gd name="connsiteX58" fmla="*/ 1182902 w 2709217"/>
                    <a:gd name="connsiteY58" fmla="*/ 109737 h 2709217"/>
                    <a:gd name="connsiteX59" fmla="*/ 1192520 w 2709217"/>
                    <a:gd name="connsiteY59" fmla="*/ 128472 h 2709217"/>
                    <a:gd name="connsiteX60" fmla="*/ 1201405 w 2709217"/>
                    <a:gd name="connsiteY60" fmla="*/ 135715 h 2709217"/>
                    <a:gd name="connsiteX61" fmla="*/ 1386172 w 2709217"/>
                    <a:gd name="connsiteY61" fmla="*/ 343691 h 2709217"/>
                    <a:gd name="connsiteX62" fmla="*/ 1395936 w 2709217"/>
                    <a:gd name="connsiteY62" fmla="*/ 357700 h 2709217"/>
                    <a:gd name="connsiteX63" fmla="*/ 1398378 w 2709217"/>
                    <a:gd name="connsiteY63" fmla="*/ 347289 h 2709217"/>
                    <a:gd name="connsiteX64" fmla="*/ 1886096 w 2709217"/>
                    <a:gd name="connsiteY64" fmla="*/ 612052 h 2709217"/>
                    <a:gd name="connsiteX65" fmla="*/ 1889320 w 2709217"/>
                    <a:gd name="connsiteY65" fmla="*/ 707791 h 2709217"/>
                    <a:gd name="connsiteX66" fmla="*/ 1904634 w 2709217"/>
                    <a:gd name="connsiteY66" fmla="*/ 705177 h 2709217"/>
                    <a:gd name="connsiteX67" fmla="*/ 2525457 w 2709217"/>
                    <a:gd name="connsiteY67" fmla="*/ 651817 h 2709217"/>
                    <a:gd name="connsiteX68" fmla="*/ 2350019 w 2709217"/>
                    <a:gd name="connsiteY68" fmla="*/ 920001 h 2709217"/>
                    <a:gd name="connsiteX69" fmla="*/ 2213991 w 2709217"/>
                    <a:gd name="connsiteY69" fmla="*/ 1102277 h 2709217"/>
                    <a:gd name="connsiteX70" fmla="*/ 2329482 w 2709217"/>
                    <a:gd name="connsiteY70" fmla="*/ 1150512 h 2709217"/>
                    <a:gd name="connsiteX71" fmla="*/ 2709217 w 2709217"/>
                    <a:gd name="connsiteY71" fmla="*/ 1337617 h 2709217"/>
                    <a:gd name="connsiteX72" fmla="*/ 2236693 w 2709217"/>
                    <a:gd name="connsiteY72" fmla="*/ 1564590 h 2709217"/>
                    <a:gd name="connsiteX73" fmla="*/ 2215015 w 2709217"/>
                    <a:gd name="connsiteY73" fmla="*/ 1572999 h 2709217"/>
                    <a:gd name="connsiteX74" fmla="*/ 2290150 w 2709217"/>
                    <a:gd name="connsiteY74" fmla="*/ 1671512 h 2709217"/>
                    <a:gd name="connsiteX75" fmla="*/ 2525457 w 2709217"/>
                    <a:gd name="connsiteY75" fmla="*/ 2023417 h 2709217"/>
                    <a:gd name="connsiteX76" fmla="*/ 2103045 w 2709217"/>
                    <a:gd name="connsiteY76" fmla="*/ 1995587 h 2709217"/>
                    <a:gd name="connsiteX77" fmla="*/ 1979719 w 2709217"/>
                    <a:gd name="connsiteY77" fmla="*/ 1979719 h 2709217"/>
                    <a:gd name="connsiteX78" fmla="*/ 1995587 w 2709217"/>
                    <a:gd name="connsiteY78" fmla="*/ 2103045 h 2709217"/>
                    <a:gd name="connsiteX79" fmla="*/ 2023417 w 2709217"/>
                    <a:gd name="connsiteY79" fmla="*/ 2525458 h 2709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709217" h="2709217">
                      <a:moveTo>
                        <a:pt x="1624017" y="1624016"/>
                      </a:moveTo>
                      <a:cubicBezTo>
                        <a:pt x="1891839" y="1356195"/>
                        <a:pt x="1891839" y="921970"/>
                        <a:pt x="1624017" y="654149"/>
                      </a:cubicBezTo>
                      <a:cubicBezTo>
                        <a:pt x="1356195" y="386327"/>
                        <a:pt x="921971" y="386327"/>
                        <a:pt x="654149" y="654149"/>
                      </a:cubicBezTo>
                      <a:cubicBezTo>
                        <a:pt x="386328" y="921970"/>
                        <a:pt x="386328" y="1356195"/>
                        <a:pt x="654149" y="1624016"/>
                      </a:cubicBezTo>
                      <a:cubicBezTo>
                        <a:pt x="921971" y="1891838"/>
                        <a:pt x="1356195" y="1891838"/>
                        <a:pt x="1624017" y="1624016"/>
                      </a:cubicBezTo>
                      <a:close/>
                      <a:moveTo>
                        <a:pt x="2023417" y="2525458"/>
                      </a:moveTo>
                      <a:cubicBezTo>
                        <a:pt x="1898494" y="2449102"/>
                        <a:pt x="1781269" y="2370364"/>
                        <a:pt x="1671512" y="2290150"/>
                      </a:cubicBezTo>
                      <a:lnTo>
                        <a:pt x="1573224" y="2215188"/>
                      </a:lnTo>
                      <a:lnTo>
                        <a:pt x="1566994" y="2230927"/>
                      </a:lnTo>
                      <a:cubicBezTo>
                        <a:pt x="1502239" y="2386591"/>
                        <a:pt x="1426222" y="2546474"/>
                        <a:pt x="1337617" y="2709217"/>
                      </a:cubicBezTo>
                      <a:cubicBezTo>
                        <a:pt x="1232604" y="2516336"/>
                        <a:pt x="1145272" y="2327473"/>
                        <a:pt x="1073416" y="2144889"/>
                      </a:cubicBezTo>
                      <a:lnTo>
                        <a:pt x="1068023" y="2130319"/>
                      </a:lnTo>
                      <a:lnTo>
                        <a:pt x="983499" y="2175396"/>
                      </a:lnTo>
                      <a:cubicBezTo>
                        <a:pt x="409707" y="2462922"/>
                        <a:pt x="78435" y="2322100"/>
                        <a:pt x="510348" y="1885402"/>
                      </a:cubicBezTo>
                      <a:lnTo>
                        <a:pt x="518143" y="1878082"/>
                      </a:lnTo>
                      <a:lnTo>
                        <a:pt x="501128" y="1876630"/>
                      </a:lnTo>
                      <a:cubicBezTo>
                        <a:pt x="394977" y="1864617"/>
                        <a:pt x="303392" y="1845207"/>
                        <a:pt x="228633" y="1820605"/>
                      </a:cubicBezTo>
                      <a:lnTo>
                        <a:pt x="215524" y="1815622"/>
                      </a:lnTo>
                      <a:lnTo>
                        <a:pt x="181182" y="1817018"/>
                      </a:lnTo>
                      <a:cubicBezTo>
                        <a:pt x="91981" y="1812332"/>
                        <a:pt x="40362" y="1782048"/>
                        <a:pt x="24101" y="1734067"/>
                      </a:cubicBezTo>
                      <a:lnTo>
                        <a:pt x="20529" y="1692067"/>
                      </a:lnTo>
                      <a:lnTo>
                        <a:pt x="5531" y="1664528"/>
                      </a:lnTo>
                      <a:cubicBezTo>
                        <a:pt x="-15119" y="1604880"/>
                        <a:pt x="21437" y="1541012"/>
                        <a:pt x="125663" y="1483126"/>
                      </a:cubicBezTo>
                      <a:lnTo>
                        <a:pt x="131013" y="1480559"/>
                      </a:lnTo>
                      <a:lnTo>
                        <a:pt x="142360" y="1466473"/>
                      </a:lnTo>
                      <a:cubicBezTo>
                        <a:pt x="167050" y="1439429"/>
                        <a:pt x="195340" y="1411588"/>
                        <a:pt x="227147" y="1383244"/>
                      </a:cubicBezTo>
                      <a:lnTo>
                        <a:pt x="282473" y="1338178"/>
                      </a:lnTo>
                      <a:lnTo>
                        <a:pt x="263236" y="1323097"/>
                      </a:lnTo>
                      <a:cubicBezTo>
                        <a:pt x="213268" y="1281393"/>
                        <a:pt x="170676" y="1240529"/>
                        <a:pt x="135715" y="1201405"/>
                      </a:cubicBezTo>
                      <a:lnTo>
                        <a:pt x="129026" y="1193201"/>
                      </a:lnTo>
                      <a:lnTo>
                        <a:pt x="117973" y="1187756"/>
                      </a:lnTo>
                      <a:cubicBezTo>
                        <a:pt x="10820" y="1125941"/>
                        <a:pt x="-20234" y="1057661"/>
                        <a:pt x="12258" y="995153"/>
                      </a:cubicBezTo>
                      <a:lnTo>
                        <a:pt x="19788" y="984922"/>
                      </a:lnTo>
                      <a:lnTo>
                        <a:pt x="20541" y="954687"/>
                      </a:lnTo>
                      <a:cubicBezTo>
                        <a:pt x="32482" y="892705"/>
                        <a:pt x="96074" y="855672"/>
                        <a:pt x="215280" y="857654"/>
                      </a:cubicBezTo>
                      <a:lnTo>
                        <a:pt x="220245" y="858034"/>
                      </a:lnTo>
                      <a:lnTo>
                        <a:pt x="287822" y="837186"/>
                      </a:lnTo>
                      <a:cubicBezTo>
                        <a:pt x="317228" y="829441"/>
                        <a:pt x="348675" y="822416"/>
                        <a:pt x="382061" y="816210"/>
                      </a:cubicBezTo>
                      <a:lnTo>
                        <a:pt x="423321" y="809949"/>
                      </a:lnTo>
                      <a:lnTo>
                        <a:pt x="414436" y="787852"/>
                      </a:lnTo>
                      <a:cubicBezTo>
                        <a:pt x="392014" y="726751"/>
                        <a:pt x="375561" y="670066"/>
                        <a:pt x="364845" y="618703"/>
                      </a:cubicBezTo>
                      <a:lnTo>
                        <a:pt x="363168" y="608337"/>
                      </a:lnTo>
                      <a:lnTo>
                        <a:pt x="340653" y="568635"/>
                      </a:lnTo>
                      <a:cubicBezTo>
                        <a:pt x="300279" y="485489"/>
                        <a:pt x="305708" y="424626"/>
                        <a:pt x="347452" y="388461"/>
                      </a:cubicBezTo>
                      <a:lnTo>
                        <a:pt x="373598" y="371776"/>
                      </a:lnTo>
                      <a:lnTo>
                        <a:pt x="388461" y="347452"/>
                      </a:lnTo>
                      <a:cubicBezTo>
                        <a:pt x="429792" y="299745"/>
                        <a:pt x="503382" y="299469"/>
                        <a:pt x="605626" y="360789"/>
                      </a:cubicBezTo>
                      <a:lnTo>
                        <a:pt x="612116" y="365228"/>
                      </a:lnTo>
                      <a:lnTo>
                        <a:pt x="638212" y="369133"/>
                      </a:lnTo>
                      <a:cubicBezTo>
                        <a:pt x="684306" y="379768"/>
                        <a:pt x="734388" y="394817"/>
                        <a:pt x="787852" y="414436"/>
                      </a:cubicBezTo>
                      <a:lnTo>
                        <a:pt x="810084" y="423375"/>
                      </a:lnTo>
                      <a:lnTo>
                        <a:pt x="815665" y="385012"/>
                      </a:lnTo>
                      <a:cubicBezTo>
                        <a:pt x="821766" y="351820"/>
                        <a:pt x="828674" y="320529"/>
                        <a:pt x="836292" y="291237"/>
                      </a:cubicBezTo>
                      <a:lnTo>
                        <a:pt x="858007" y="219894"/>
                      </a:lnTo>
                      <a:lnTo>
                        <a:pt x="857654" y="215280"/>
                      </a:lnTo>
                      <a:cubicBezTo>
                        <a:pt x="855672" y="96074"/>
                        <a:pt x="892705" y="32482"/>
                        <a:pt x="954687" y="20542"/>
                      </a:cubicBezTo>
                      <a:lnTo>
                        <a:pt x="984416" y="19801"/>
                      </a:lnTo>
                      <a:lnTo>
                        <a:pt x="991987" y="13962"/>
                      </a:lnTo>
                      <a:cubicBezTo>
                        <a:pt x="1053723" y="-20358"/>
                        <a:pt x="1121329" y="7498"/>
                        <a:pt x="1182902" y="109737"/>
                      </a:cubicBezTo>
                      <a:lnTo>
                        <a:pt x="1192520" y="128472"/>
                      </a:lnTo>
                      <a:lnTo>
                        <a:pt x="1201405" y="135715"/>
                      </a:lnTo>
                      <a:cubicBezTo>
                        <a:pt x="1260090" y="188157"/>
                        <a:pt x="1322692" y="257767"/>
                        <a:pt x="1386172" y="343691"/>
                      </a:cubicBezTo>
                      <a:lnTo>
                        <a:pt x="1395936" y="357700"/>
                      </a:lnTo>
                      <a:lnTo>
                        <a:pt x="1398378" y="347289"/>
                      </a:lnTo>
                      <a:cubicBezTo>
                        <a:pt x="1560613" y="-245108"/>
                        <a:pt x="1848205" y="-28629"/>
                        <a:pt x="1886096" y="612052"/>
                      </a:cubicBezTo>
                      <a:lnTo>
                        <a:pt x="1889320" y="707791"/>
                      </a:lnTo>
                      <a:lnTo>
                        <a:pt x="1904634" y="705177"/>
                      </a:lnTo>
                      <a:cubicBezTo>
                        <a:pt x="2098684" y="676113"/>
                        <a:pt x="2305911" y="657314"/>
                        <a:pt x="2525457" y="651817"/>
                      </a:cubicBezTo>
                      <a:cubicBezTo>
                        <a:pt x="2468191" y="745509"/>
                        <a:pt x="2409584" y="834871"/>
                        <a:pt x="2350019" y="920001"/>
                      </a:cubicBezTo>
                      <a:lnTo>
                        <a:pt x="2213991" y="1102277"/>
                      </a:lnTo>
                      <a:lnTo>
                        <a:pt x="2329482" y="1150512"/>
                      </a:lnTo>
                      <a:cubicBezTo>
                        <a:pt x="2453828" y="1205458"/>
                        <a:pt x="2580629" y="1267608"/>
                        <a:pt x="2709217" y="1337617"/>
                      </a:cubicBezTo>
                      <a:cubicBezTo>
                        <a:pt x="2548483" y="1425128"/>
                        <a:pt x="2390539" y="1500361"/>
                        <a:pt x="2236693" y="1564590"/>
                      </a:cubicBezTo>
                      <a:lnTo>
                        <a:pt x="2215015" y="1572999"/>
                      </a:lnTo>
                      <a:lnTo>
                        <a:pt x="2290150" y="1671512"/>
                      </a:lnTo>
                      <a:cubicBezTo>
                        <a:pt x="2370364" y="1781269"/>
                        <a:pt x="2449102" y="1898494"/>
                        <a:pt x="2525457" y="2023417"/>
                      </a:cubicBezTo>
                      <a:cubicBezTo>
                        <a:pt x="2379093" y="2019753"/>
                        <a:pt x="2238204" y="2010176"/>
                        <a:pt x="2103045" y="1995587"/>
                      </a:cubicBezTo>
                      <a:lnTo>
                        <a:pt x="1979719" y="1979719"/>
                      </a:lnTo>
                      <a:lnTo>
                        <a:pt x="1995587" y="2103045"/>
                      </a:lnTo>
                      <a:cubicBezTo>
                        <a:pt x="2010176" y="2238205"/>
                        <a:pt x="2019753" y="2379093"/>
                        <a:pt x="2023417" y="25254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8000">
                      <a:srgbClr val="FF0000"/>
                    </a:gs>
                    <a:gs pos="66000">
                      <a:srgbClr val="92D050"/>
                    </a:gs>
                    <a:gs pos="53000">
                      <a:srgbClr val="FFFF00"/>
                    </a:gs>
                    <a:gs pos="83000">
                      <a:srgbClr val="00B050"/>
                    </a:gs>
                    <a:gs pos="100000">
                      <a:srgbClr val="008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 rot="16200000">
                  <a:off x="8949076" y="2834640"/>
                  <a:ext cx="1097280" cy="1097280"/>
                </a:xfrm>
                <a:custGeom>
                  <a:avLst/>
                  <a:gdLst>
                    <a:gd name="connsiteX0" fmla="*/ 1624017 w 2709217"/>
                    <a:gd name="connsiteY0" fmla="*/ 1624016 h 2709217"/>
                    <a:gd name="connsiteX1" fmla="*/ 1624017 w 2709217"/>
                    <a:gd name="connsiteY1" fmla="*/ 654149 h 2709217"/>
                    <a:gd name="connsiteX2" fmla="*/ 654149 w 2709217"/>
                    <a:gd name="connsiteY2" fmla="*/ 654149 h 2709217"/>
                    <a:gd name="connsiteX3" fmla="*/ 654149 w 2709217"/>
                    <a:gd name="connsiteY3" fmla="*/ 1624016 h 2709217"/>
                    <a:gd name="connsiteX4" fmla="*/ 1624017 w 2709217"/>
                    <a:gd name="connsiteY4" fmla="*/ 1624016 h 2709217"/>
                    <a:gd name="connsiteX5" fmla="*/ 2023417 w 2709217"/>
                    <a:gd name="connsiteY5" fmla="*/ 2525458 h 2709217"/>
                    <a:gd name="connsiteX6" fmla="*/ 1671512 w 2709217"/>
                    <a:gd name="connsiteY6" fmla="*/ 2290150 h 2709217"/>
                    <a:gd name="connsiteX7" fmla="*/ 1573224 w 2709217"/>
                    <a:gd name="connsiteY7" fmla="*/ 2215188 h 2709217"/>
                    <a:gd name="connsiteX8" fmla="*/ 1566994 w 2709217"/>
                    <a:gd name="connsiteY8" fmla="*/ 2230927 h 2709217"/>
                    <a:gd name="connsiteX9" fmla="*/ 1337617 w 2709217"/>
                    <a:gd name="connsiteY9" fmla="*/ 2709217 h 2709217"/>
                    <a:gd name="connsiteX10" fmla="*/ 1073416 w 2709217"/>
                    <a:gd name="connsiteY10" fmla="*/ 2144889 h 2709217"/>
                    <a:gd name="connsiteX11" fmla="*/ 1068023 w 2709217"/>
                    <a:gd name="connsiteY11" fmla="*/ 2130319 h 2709217"/>
                    <a:gd name="connsiteX12" fmla="*/ 983499 w 2709217"/>
                    <a:gd name="connsiteY12" fmla="*/ 2175396 h 2709217"/>
                    <a:gd name="connsiteX13" fmla="*/ 510348 w 2709217"/>
                    <a:gd name="connsiteY13" fmla="*/ 1885402 h 2709217"/>
                    <a:gd name="connsiteX14" fmla="*/ 518143 w 2709217"/>
                    <a:gd name="connsiteY14" fmla="*/ 1878082 h 2709217"/>
                    <a:gd name="connsiteX15" fmla="*/ 501128 w 2709217"/>
                    <a:gd name="connsiteY15" fmla="*/ 1876630 h 2709217"/>
                    <a:gd name="connsiteX16" fmla="*/ 228633 w 2709217"/>
                    <a:gd name="connsiteY16" fmla="*/ 1820605 h 2709217"/>
                    <a:gd name="connsiteX17" fmla="*/ 215524 w 2709217"/>
                    <a:gd name="connsiteY17" fmla="*/ 1815622 h 2709217"/>
                    <a:gd name="connsiteX18" fmla="*/ 181182 w 2709217"/>
                    <a:gd name="connsiteY18" fmla="*/ 1817018 h 2709217"/>
                    <a:gd name="connsiteX19" fmla="*/ 24101 w 2709217"/>
                    <a:gd name="connsiteY19" fmla="*/ 1734067 h 2709217"/>
                    <a:gd name="connsiteX20" fmla="*/ 20529 w 2709217"/>
                    <a:gd name="connsiteY20" fmla="*/ 1692067 h 2709217"/>
                    <a:gd name="connsiteX21" fmla="*/ 5531 w 2709217"/>
                    <a:gd name="connsiteY21" fmla="*/ 1664528 h 2709217"/>
                    <a:gd name="connsiteX22" fmla="*/ 125663 w 2709217"/>
                    <a:gd name="connsiteY22" fmla="*/ 1483126 h 2709217"/>
                    <a:gd name="connsiteX23" fmla="*/ 131013 w 2709217"/>
                    <a:gd name="connsiteY23" fmla="*/ 1480559 h 2709217"/>
                    <a:gd name="connsiteX24" fmla="*/ 142360 w 2709217"/>
                    <a:gd name="connsiteY24" fmla="*/ 1466473 h 2709217"/>
                    <a:gd name="connsiteX25" fmla="*/ 227147 w 2709217"/>
                    <a:gd name="connsiteY25" fmla="*/ 1383244 h 2709217"/>
                    <a:gd name="connsiteX26" fmla="*/ 282473 w 2709217"/>
                    <a:gd name="connsiteY26" fmla="*/ 1338178 h 2709217"/>
                    <a:gd name="connsiteX27" fmla="*/ 263236 w 2709217"/>
                    <a:gd name="connsiteY27" fmla="*/ 1323097 h 2709217"/>
                    <a:gd name="connsiteX28" fmla="*/ 135715 w 2709217"/>
                    <a:gd name="connsiteY28" fmla="*/ 1201405 h 2709217"/>
                    <a:gd name="connsiteX29" fmla="*/ 129026 w 2709217"/>
                    <a:gd name="connsiteY29" fmla="*/ 1193201 h 2709217"/>
                    <a:gd name="connsiteX30" fmla="*/ 117973 w 2709217"/>
                    <a:gd name="connsiteY30" fmla="*/ 1187756 h 2709217"/>
                    <a:gd name="connsiteX31" fmla="*/ 12258 w 2709217"/>
                    <a:gd name="connsiteY31" fmla="*/ 995153 h 2709217"/>
                    <a:gd name="connsiteX32" fmla="*/ 19788 w 2709217"/>
                    <a:gd name="connsiteY32" fmla="*/ 984922 h 2709217"/>
                    <a:gd name="connsiteX33" fmla="*/ 20541 w 2709217"/>
                    <a:gd name="connsiteY33" fmla="*/ 954687 h 2709217"/>
                    <a:gd name="connsiteX34" fmla="*/ 215280 w 2709217"/>
                    <a:gd name="connsiteY34" fmla="*/ 857654 h 2709217"/>
                    <a:gd name="connsiteX35" fmla="*/ 220245 w 2709217"/>
                    <a:gd name="connsiteY35" fmla="*/ 858034 h 2709217"/>
                    <a:gd name="connsiteX36" fmla="*/ 287822 w 2709217"/>
                    <a:gd name="connsiteY36" fmla="*/ 837186 h 2709217"/>
                    <a:gd name="connsiteX37" fmla="*/ 382061 w 2709217"/>
                    <a:gd name="connsiteY37" fmla="*/ 816210 h 2709217"/>
                    <a:gd name="connsiteX38" fmla="*/ 423321 w 2709217"/>
                    <a:gd name="connsiteY38" fmla="*/ 809949 h 2709217"/>
                    <a:gd name="connsiteX39" fmla="*/ 414436 w 2709217"/>
                    <a:gd name="connsiteY39" fmla="*/ 787852 h 2709217"/>
                    <a:gd name="connsiteX40" fmla="*/ 364845 w 2709217"/>
                    <a:gd name="connsiteY40" fmla="*/ 618703 h 2709217"/>
                    <a:gd name="connsiteX41" fmla="*/ 363168 w 2709217"/>
                    <a:gd name="connsiteY41" fmla="*/ 608337 h 2709217"/>
                    <a:gd name="connsiteX42" fmla="*/ 340653 w 2709217"/>
                    <a:gd name="connsiteY42" fmla="*/ 568635 h 2709217"/>
                    <a:gd name="connsiteX43" fmla="*/ 347452 w 2709217"/>
                    <a:gd name="connsiteY43" fmla="*/ 388461 h 2709217"/>
                    <a:gd name="connsiteX44" fmla="*/ 373598 w 2709217"/>
                    <a:gd name="connsiteY44" fmla="*/ 371776 h 2709217"/>
                    <a:gd name="connsiteX45" fmla="*/ 388461 w 2709217"/>
                    <a:gd name="connsiteY45" fmla="*/ 347452 h 2709217"/>
                    <a:gd name="connsiteX46" fmla="*/ 605626 w 2709217"/>
                    <a:gd name="connsiteY46" fmla="*/ 360789 h 2709217"/>
                    <a:gd name="connsiteX47" fmla="*/ 612116 w 2709217"/>
                    <a:gd name="connsiteY47" fmla="*/ 365228 h 2709217"/>
                    <a:gd name="connsiteX48" fmla="*/ 638212 w 2709217"/>
                    <a:gd name="connsiteY48" fmla="*/ 369133 h 2709217"/>
                    <a:gd name="connsiteX49" fmla="*/ 787852 w 2709217"/>
                    <a:gd name="connsiteY49" fmla="*/ 414436 h 2709217"/>
                    <a:gd name="connsiteX50" fmla="*/ 810084 w 2709217"/>
                    <a:gd name="connsiteY50" fmla="*/ 423375 h 2709217"/>
                    <a:gd name="connsiteX51" fmla="*/ 815665 w 2709217"/>
                    <a:gd name="connsiteY51" fmla="*/ 385012 h 2709217"/>
                    <a:gd name="connsiteX52" fmla="*/ 836292 w 2709217"/>
                    <a:gd name="connsiteY52" fmla="*/ 291237 h 2709217"/>
                    <a:gd name="connsiteX53" fmla="*/ 858007 w 2709217"/>
                    <a:gd name="connsiteY53" fmla="*/ 219894 h 2709217"/>
                    <a:gd name="connsiteX54" fmla="*/ 857654 w 2709217"/>
                    <a:gd name="connsiteY54" fmla="*/ 215280 h 2709217"/>
                    <a:gd name="connsiteX55" fmla="*/ 954687 w 2709217"/>
                    <a:gd name="connsiteY55" fmla="*/ 20542 h 2709217"/>
                    <a:gd name="connsiteX56" fmla="*/ 984416 w 2709217"/>
                    <a:gd name="connsiteY56" fmla="*/ 19801 h 2709217"/>
                    <a:gd name="connsiteX57" fmla="*/ 991987 w 2709217"/>
                    <a:gd name="connsiteY57" fmla="*/ 13962 h 2709217"/>
                    <a:gd name="connsiteX58" fmla="*/ 1182902 w 2709217"/>
                    <a:gd name="connsiteY58" fmla="*/ 109737 h 2709217"/>
                    <a:gd name="connsiteX59" fmla="*/ 1192520 w 2709217"/>
                    <a:gd name="connsiteY59" fmla="*/ 128472 h 2709217"/>
                    <a:gd name="connsiteX60" fmla="*/ 1201405 w 2709217"/>
                    <a:gd name="connsiteY60" fmla="*/ 135715 h 2709217"/>
                    <a:gd name="connsiteX61" fmla="*/ 1386172 w 2709217"/>
                    <a:gd name="connsiteY61" fmla="*/ 343691 h 2709217"/>
                    <a:gd name="connsiteX62" fmla="*/ 1395936 w 2709217"/>
                    <a:gd name="connsiteY62" fmla="*/ 357700 h 2709217"/>
                    <a:gd name="connsiteX63" fmla="*/ 1398378 w 2709217"/>
                    <a:gd name="connsiteY63" fmla="*/ 347289 h 2709217"/>
                    <a:gd name="connsiteX64" fmla="*/ 1886096 w 2709217"/>
                    <a:gd name="connsiteY64" fmla="*/ 612052 h 2709217"/>
                    <a:gd name="connsiteX65" fmla="*/ 1889320 w 2709217"/>
                    <a:gd name="connsiteY65" fmla="*/ 707791 h 2709217"/>
                    <a:gd name="connsiteX66" fmla="*/ 1904634 w 2709217"/>
                    <a:gd name="connsiteY66" fmla="*/ 705177 h 2709217"/>
                    <a:gd name="connsiteX67" fmla="*/ 2525457 w 2709217"/>
                    <a:gd name="connsiteY67" fmla="*/ 651817 h 2709217"/>
                    <a:gd name="connsiteX68" fmla="*/ 2350019 w 2709217"/>
                    <a:gd name="connsiteY68" fmla="*/ 920001 h 2709217"/>
                    <a:gd name="connsiteX69" fmla="*/ 2213991 w 2709217"/>
                    <a:gd name="connsiteY69" fmla="*/ 1102277 h 2709217"/>
                    <a:gd name="connsiteX70" fmla="*/ 2329482 w 2709217"/>
                    <a:gd name="connsiteY70" fmla="*/ 1150512 h 2709217"/>
                    <a:gd name="connsiteX71" fmla="*/ 2709217 w 2709217"/>
                    <a:gd name="connsiteY71" fmla="*/ 1337617 h 2709217"/>
                    <a:gd name="connsiteX72" fmla="*/ 2236693 w 2709217"/>
                    <a:gd name="connsiteY72" fmla="*/ 1564590 h 2709217"/>
                    <a:gd name="connsiteX73" fmla="*/ 2215015 w 2709217"/>
                    <a:gd name="connsiteY73" fmla="*/ 1572999 h 2709217"/>
                    <a:gd name="connsiteX74" fmla="*/ 2290150 w 2709217"/>
                    <a:gd name="connsiteY74" fmla="*/ 1671512 h 2709217"/>
                    <a:gd name="connsiteX75" fmla="*/ 2525457 w 2709217"/>
                    <a:gd name="connsiteY75" fmla="*/ 2023417 h 2709217"/>
                    <a:gd name="connsiteX76" fmla="*/ 2103045 w 2709217"/>
                    <a:gd name="connsiteY76" fmla="*/ 1995587 h 2709217"/>
                    <a:gd name="connsiteX77" fmla="*/ 1979719 w 2709217"/>
                    <a:gd name="connsiteY77" fmla="*/ 1979719 h 2709217"/>
                    <a:gd name="connsiteX78" fmla="*/ 1995587 w 2709217"/>
                    <a:gd name="connsiteY78" fmla="*/ 2103045 h 2709217"/>
                    <a:gd name="connsiteX79" fmla="*/ 2023417 w 2709217"/>
                    <a:gd name="connsiteY79" fmla="*/ 2525458 h 2709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709217" h="2709217">
                      <a:moveTo>
                        <a:pt x="1624017" y="1624016"/>
                      </a:moveTo>
                      <a:cubicBezTo>
                        <a:pt x="1891839" y="1356195"/>
                        <a:pt x="1891839" y="921970"/>
                        <a:pt x="1624017" y="654149"/>
                      </a:cubicBezTo>
                      <a:cubicBezTo>
                        <a:pt x="1356195" y="386327"/>
                        <a:pt x="921971" y="386327"/>
                        <a:pt x="654149" y="654149"/>
                      </a:cubicBezTo>
                      <a:cubicBezTo>
                        <a:pt x="386328" y="921970"/>
                        <a:pt x="386328" y="1356195"/>
                        <a:pt x="654149" y="1624016"/>
                      </a:cubicBezTo>
                      <a:cubicBezTo>
                        <a:pt x="921971" y="1891838"/>
                        <a:pt x="1356195" y="1891838"/>
                        <a:pt x="1624017" y="1624016"/>
                      </a:cubicBezTo>
                      <a:close/>
                      <a:moveTo>
                        <a:pt x="2023417" y="2525458"/>
                      </a:moveTo>
                      <a:cubicBezTo>
                        <a:pt x="1898494" y="2449102"/>
                        <a:pt x="1781269" y="2370364"/>
                        <a:pt x="1671512" y="2290150"/>
                      </a:cubicBezTo>
                      <a:lnTo>
                        <a:pt x="1573224" y="2215188"/>
                      </a:lnTo>
                      <a:lnTo>
                        <a:pt x="1566994" y="2230927"/>
                      </a:lnTo>
                      <a:cubicBezTo>
                        <a:pt x="1502239" y="2386591"/>
                        <a:pt x="1426222" y="2546474"/>
                        <a:pt x="1337617" y="2709217"/>
                      </a:cubicBezTo>
                      <a:cubicBezTo>
                        <a:pt x="1232604" y="2516336"/>
                        <a:pt x="1145272" y="2327473"/>
                        <a:pt x="1073416" y="2144889"/>
                      </a:cubicBezTo>
                      <a:lnTo>
                        <a:pt x="1068023" y="2130319"/>
                      </a:lnTo>
                      <a:lnTo>
                        <a:pt x="983499" y="2175396"/>
                      </a:lnTo>
                      <a:cubicBezTo>
                        <a:pt x="409707" y="2462922"/>
                        <a:pt x="78435" y="2322100"/>
                        <a:pt x="510348" y="1885402"/>
                      </a:cubicBezTo>
                      <a:lnTo>
                        <a:pt x="518143" y="1878082"/>
                      </a:lnTo>
                      <a:lnTo>
                        <a:pt x="501128" y="1876630"/>
                      </a:lnTo>
                      <a:cubicBezTo>
                        <a:pt x="394977" y="1864617"/>
                        <a:pt x="303392" y="1845207"/>
                        <a:pt x="228633" y="1820605"/>
                      </a:cubicBezTo>
                      <a:lnTo>
                        <a:pt x="215524" y="1815622"/>
                      </a:lnTo>
                      <a:lnTo>
                        <a:pt x="181182" y="1817018"/>
                      </a:lnTo>
                      <a:cubicBezTo>
                        <a:pt x="91981" y="1812332"/>
                        <a:pt x="40362" y="1782048"/>
                        <a:pt x="24101" y="1734067"/>
                      </a:cubicBezTo>
                      <a:lnTo>
                        <a:pt x="20529" y="1692067"/>
                      </a:lnTo>
                      <a:lnTo>
                        <a:pt x="5531" y="1664528"/>
                      </a:lnTo>
                      <a:cubicBezTo>
                        <a:pt x="-15119" y="1604880"/>
                        <a:pt x="21437" y="1541012"/>
                        <a:pt x="125663" y="1483126"/>
                      </a:cubicBezTo>
                      <a:lnTo>
                        <a:pt x="131013" y="1480559"/>
                      </a:lnTo>
                      <a:lnTo>
                        <a:pt x="142360" y="1466473"/>
                      </a:lnTo>
                      <a:cubicBezTo>
                        <a:pt x="167050" y="1439429"/>
                        <a:pt x="195340" y="1411588"/>
                        <a:pt x="227147" y="1383244"/>
                      </a:cubicBezTo>
                      <a:lnTo>
                        <a:pt x="282473" y="1338178"/>
                      </a:lnTo>
                      <a:lnTo>
                        <a:pt x="263236" y="1323097"/>
                      </a:lnTo>
                      <a:cubicBezTo>
                        <a:pt x="213268" y="1281393"/>
                        <a:pt x="170676" y="1240529"/>
                        <a:pt x="135715" y="1201405"/>
                      </a:cubicBezTo>
                      <a:lnTo>
                        <a:pt x="129026" y="1193201"/>
                      </a:lnTo>
                      <a:lnTo>
                        <a:pt x="117973" y="1187756"/>
                      </a:lnTo>
                      <a:cubicBezTo>
                        <a:pt x="10820" y="1125941"/>
                        <a:pt x="-20234" y="1057661"/>
                        <a:pt x="12258" y="995153"/>
                      </a:cubicBezTo>
                      <a:lnTo>
                        <a:pt x="19788" y="984922"/>
                      </a:lnTo>
                      <a:lnTo>
                        <a:pt x="20541" y="954687"/>
                      </a:lnTo>
                      <a:cubicBezTo>
                        <a:pt x="32482" y="892705"/>
                        <a:pt x="96074" y="855672"/>
                        <a:pt x="215280" y="857654"/>
                      </a:cubicBezTo>
                      <a:lnTo>
                        <a:pt x="220245" y="858034"/>
                      </a:lnTo>
                      <a:lnTo>
                        <a:pt x="287822" y="837186"/>
                      </a:lnTo>
                      <a:cubicBezTo>
                        <a:pt x="317228" y="829441"/>
                        <a:pt x="348675" y="822416"/>
                        <a:pt x="382061" y="816210"/>
                      </a:cubicBezTo>
                      <a:lnTo>
                        <a:pt x="423321" y="809949"/>
                      </a:lnTo>
                      <a:lnTo>
                        <a:pt x="414436" y="787852"/>
                      </a:lnTo>
                      <a:cubicBezTo>
                        <a:pt x="392014" y="726751"/>
                        <a:pt x="375561" y="670066"/>
                        <a:pt x="364845" y="618703"/>
                      </a:cubicBezTo>
                      <a:lnTo>
                        <a:pt x="363168" y="608337"/>
                      </a:lnTo>
                      <a:lnTo>
                        <a:pt x="340653" y="568635"/>
                      </a:lnTo>
                      <a:cubicBezTo>
                        <a:pt x="300279" y="485489"/>
                        <a:pt x="305708" y="424626"/>
                        <a:pt x="347452" y="388461"/>
                      </a:cubicBezTo>
                      <a:lnTo>
                        <a:pt x="373598" y="371776"/>
                      </a:lnTo>
                      <a:lnTo>
                        <a:pt x="388461" y="347452"/>
                      </a:lnTo>
                      <a:cubicBezTo>
                        <a:pt x="429792" y="299745"/>
                        <a:pt x="503382" y="299469"/>
                        <a:pt x="605626" y="360789"/>
                      </a:cubicBezTo>
                      <a:lnTo>
                        <a:pt x="612116" y="365228"/>
                      </a:lnTo>
                      <a:lnTo>
                        <a:pt x="638212" y="369133"/>
                      </a:lnTo>
                      <a:cubicBezTo>
                        <a:pt x="684306" y="379768"/>
                        <a:pt x="734388" y="394817"/>
                        <a:pt x="787852" y="414436"/>
                      </a:cubicBezTo>
                      <a:lnTo>
                        <a:pt x="810084" y="423375"/>
                      </a:lnTo>
                      <a:lnTo>
                        <a:pt x="815665" y="385012"/>
                      </a:lnTo>
                      <a:cubicBezTo>
                        <a:pt x="821766" y="351820"/>
                        <a:pt x="828674" y="320529"/>
                        <a:pt x="836292" y="291237"/>
                      </a:cubicBezTo>
                      <a:lnTo>
                        <a:pt x="858007" y="219894"/>
                      </a:lnTo>
                      <a:lnTo>
                        <a:pt x="857654" y="215280"/>
                      </a:lnTo>
                      <a:cubicBezTo>
                        <a:pt x="855672" y="96074"/>
                        <a:pt x="892705" y="32482"/>
                        <a:pt x="954687" y="20542"/>
                      </a:cubicBezTo>
                      <a:lnTo>
                        <a:pt x="984416" y="19801"/>
                      </a:lnTo>
                      <a:lnTo>
                        <a:pt x="991987" y="13962"/>
                      </a:lnTo>
                      <a:cubicBezTo>
                        <a:pt x="1053723" y="-20358"/>
                        <a:pt x="1121329" y="7498"/>
                        <a:pt x="1182902" y="109737"/>
                      </a:cubicBezTo>
                      <a:lnTo>
                        <a:pt x="1192520" y="128472"/>
                      </a:lnTo>
                      <a:lnTo>
                        <a:pt x="1201405" y="135715"/>
                      </a:lnTo>
                      <a:cubicBezTo>
                        <a:pt x="1260090" y="188157"/>
                        <a:pt x="1322692" y="257767"/>
                        <a:pt x="1386172" y="343691"/>
                      </a:cubicBezTo>
                      <a:lnTo>
                        <a:pt x="1395936" y="357700"/>
                      </a:lnTo>
                      <a:lnTo>
                        <a:pt x="1398378" y="347289"/>
                      </a:lnTo>
                      <a:cubicBezTo>
                        <a:pt x="1560613" y="-245108"/>
                        <a:pt x="1848205" y="-28629"/>
                        <a:pt x="1886096" y="612052"/>
                      </a:cubicBezTo>
                      <a:lnTo>
                        <a:pt x="1889320" y="707791"/>
                      </a:lnTo>
                      <a:lnTo>
                        <a:pt x="1904634" y="705177"/>
                      </a:lnTo>
                      <a:cubicBezTo>
                        <a:pt x="2098684" y="676113"/>
                        <a:pt x="2305911" y="657314"/>
                        <a:pt x="2525457" y="651817"/>
                      </a:cubicBezTo>
                      <a:cubicBezTo>
                        <a:pt x="2468191" y="745509"/>
                        <a:pt x="2409584" y="834871"/>
                        <a:pt x="2350019" y="920001"/>
                      </a:cubicBezTo>
                      <a:lnTo>
                        <a:pt x="2213991" y="1102277"/>
                      </a:lnTo>
                      <a:lnTo>
                        <a:pt x="2329482" y="1150512"/>
                      </a:lnTo>
                      <a:cubicBezTo>
                        <a:pt x="2453828" y="1205458"/>
                        <a:pt x="2580629" y="1267608"/>
                        <a:pt x="2709217" y="1337617"/>
                      </a:cubicBezTo>
                      <a:cubicBezTo>
                        <a:pt x="2548483" y="1425128"/>
                        <a:pt x="2390539" y="1500361"/>
                        <a:pt x="2236693" y="1564590"/>
                      </a:cubicBezTo>
                      <a:lnTo>
                        <a:pt x="2215015" y="1572999"/>
                      </a:lnTo>
                      <a:lnTo>
                        <a:pt x="2290150" y="1671512"/>
                      </a:lnTo>
                      <a:cubicBezTo>
                        <a:pt x="2370364" y="1781269"/>
                        <a:pt x="2449102" y="1898494"/>
                        <a:pt x="2525457" y="2023417"/>
                      </a:cubicBezTo>
                      <a:cubicBezTo>
                        <a:pt x="2379093" y="2019753"/>
                        <a:pt x="2238204" y="2010176"/>
                        <a:pt x="2103045" y="1995587"/>
                      </a:cubicBezTo>
                      <a:lnTo>
                        <a:pt x="1979719" y="1979719"/>
                      </a:lnTo>
                      <a:lnTo>
                        <a:pt x="1995587" y="2103045"/>
                      </a:lnTo>
                      <a:cubicBezTo>
                        <a:pt x="2010176" y="2238205"/>
                        <a:pt x="2019753" y="2379093"/>
                        <a:pt x="2023417" y="25254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8000">
                      <a:srgbClr val="FF0000"/>
                    </a:gs>
                    <a:gs pos="66000">
                      <a:srgbClr val="92D050"/>
                    </a:gs>
                    <a:gs pos="53000">
                      <a:srgbClr val="FFFF00"/>
                    </a:gs>
                    <a:gs pos="83000">
                      <a:srgbClr val="00B050"/>
                    </a:gs>
                    <a:gs pos="100000">
                      <a:srgbClr val="008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 rot="6300000" flipV="1">
                  <a:off x="2554047" y="3018840"/>
                  <a:ext cx="1280160" cy="1280160"/>
                </a:xfrm>
                <a:custGeom>
                  <a:avLst/>
                  <a:gdLst>
                    <a:gd name="connsiteX0" fmla="*/ 1624017 w 2709217"/>
                    <a:gd name="connsiteY0" fmla="*/ 1624016 h 2709217"/>
                    <a:gd name="connsiteX1" fmla="*/ 1624017 w 2709217"/>
                    <a:gd name="connsiteY1" fmla="*/ 654149 h 2709217"/>
                    <a:gd name="connsiteX2" fmla="*/ 654149 w 2709217"/>
                    <a:gd name="connsiteY2" fmla="*/ 654149 h 2709217"/>
                    <a:gd name="connsiteX3" fmla="*/ 654149 w 2709217"/>
                    <a:gd name="connsiteY3" fmla="*/ 1624016 h 2709217"/>
                    <a:gd name="connsiteX4" fmla="*/ 1624017 w 2709217"/>
                    <a:gd name="connsiteY4" fmla="*/ 1624016 h 2709217"/>
                    <a:gd name="connsiteX5" fmla="*/ 2023417 w 2709217"/>
                    <a:gd name="connsiteY5" fmla="*/ 2525458 h 2709217"/>
                    <a:gd name="connsiteX6" fmla="*/ 1671512 w 2709217"/>
                    <a:gd name="connsiteY6" fmla="*/ 2290150 h 2709217"/>
                    <a:gd name="connsiteX7" fmla="*/ 1573224 w 2709217"/>
                    <a:gd name="connsiteY7" fmla="*/ 2215188 h 2709217"/>
                    <a:gd name="connsiteX8" fmla="*/ 1566994 w 2709217"/>
                    <a:gd name="connsiteY8" fmla="*/ 2230927 h 2709217"/>
                    <a:gd name="connsiteX9" fmla="*/ 1337617 w 2709217"/>
                    <a:gd name="connsiteY9" fmla="*/ 2709217 h 2709217"/>
                    <a:gd name="connsiteX10" fmla="*/ 1073416 w 2709217"/>
                    <a:gd name="connsiteY10" fmla="*/ 2144889 h 2709217"/>
                    <a:gd name="connsiteX11" fmla="*/ 1068023 w 2709217"/>
                    <a:gd name="connsiteY11" fmla="*/ 2130319 h 2709217"/>
                    <a:gd name="connsiteX12" fmla="*/ 983499 w 2709217"/>
                    <a:gd name="connsiteY12" fmla="*/ 2175396 h 2709217"/>
                    <a:gd name="connsiteX13" fmla="*/ 510348 w 2709217"/>
                    <a:gd name="connsiteY13" fmla="*/ 1885402 h 2709217"/>
                    <a:gd name="connsiteX14" fmla="*/ 518143 w 2709217"/>
                    <a:gd name="connsiteY14" fmla="*/ 1878082 h 2709217"/>
                    <a:gd name="connsiteX15" fmla="*/ 501128 w 2709217"/>
                    <a:gd name="connsiteY15" fmla="*/ 1876630 h 2709217"/>
                    <a:gd name="connsiteX16" fmla="*/ 228633 w 2709217"/>
                    <a:gd name="connsiteY16" fmla="*/ 1820605 h 2709217"/>
                    <a:gd name="connsiteX17" fmla="*/ 215524 w 2709217"/>
                    <a:gd name="connsiteY17" fmla="*/ 1815622 h 2709217"/>
                    <a:gd name="connsiteX18" fmla="*/ 181182 w 2709217"/>
                    <a:gd name="connsiteY18" fmla="*/ 1817018 h 2709217"/>
                    <a:gd name="connsiteX19" fmla="*/ 24101 w 2709217"/>
                    <a:gd name="connsiteY19" fmla="*/ 1734067 h 2709217"/>
                    <a:gd name="connsiteX20" fmla="*/ 20529 w 2709217"/>
                    <a:gd name="connsiteY20" fmla="*/ 1692067 h 2709217"/>
                    <a:gd name="connsiteX21" fmla="*/ 5531 w 2709217"/>
                    <a:gd name="connsiteY21" fmla="*/ 1664528 h 2709217"/>
                    <a:gd name="connsiteX22" fmla="*/ 125663 w 2709217"/>
                    <a:gd name="connsiteY22" fmla="*/ 1483126 h 2709217"/>
                    <a:gd name="connsiteX23" fmla="*/ 131013 w 2709217"/>
                    <a:gd name="connsiteY23" fmla="*/ 1480559 h 2709217"/>
                    <a:gd name="connsiteX24" fmla="*/ 142360 w 2709217"/>
                    <a:gd name="connsiteY24" fmla="*/ 1466473 h 2709217"/>
                    <a:gd name="connsiteX25" fmla="*/ 227147 w 2709217"/>
                    <a:gd name="connsiteY25" fmla="*/ 1383244 h 2709217"/>
                    <a:gd name="connsiteX26" fmla="*/ 282473 w 2709217"/>
                    <a:gd name="connsiteY26" fmla="*/ 1338178 h 2709217"/>
                    <a:gd name="connsiteX27" fmla="*/ 263236 w 2709217"/>
                    <a:gd name="connsiteY27" fmla="*/ 1323097 h 2709217"/>
                    <a:gd name="connsiteX28" fmla="*/ 135715 w 2709217"/>
                    <a:gd name="connsiteY28" fmla="*/ 1201405 h 2709217"/>
                    <a:gd name="connsiteX29" fmla="*/ 129026 w 2709217"/>
                    <a:gd name="connsiteY29" fmla="*/ 1193201 h 2709217"/>
                    <a:gd name="connsiteX30" fmla="*/ 117973 w 2709217"/>
                    <a:gd name="connsiteY30" fmla="*/ 1187756 h 2709217"/>
                    <a:gd name="connsiteX31" fmla="*/ 12258 w 2709217"/>
                    <a:gd name="connsiteY31" fmla="*/ 995153 h 2709217"/>
                    <a:gd name="connsiteX32" fmla="*/ 19788 w 2709217"/>
                    <a:gd name="connsiteY32" fmla="*/ 984922 h 2709217"/>
                    <a:gd name="connsiteX33" fmla="*/ 20541 w 2709217"/>
                    <a:gd name="connsiteY33" fmla="*/ 954687 h 2709217"/>
                    <a:gd name="connsiteX34" fmla="*/ 215280 w 2709217"/>
                    <a:gd name="connsiteY34" fmla="*/ 857654 h 2709217"/>
                    <a:gd name="connsiteX35" fmla="*/ 220245 w 2709217"/>
                    <a:gd name="connsiteY35" fmla="*/ 858034 h 2709217"/>
                    <a:gd name="connsiteX36" fmla="*/ 287822 w 2709217"/>
                    <a:gd name="connsiteY36" fmla="*/ 837186 h 2709217"/>
                    <a:gd name="connsiteX37" fmla="*/ 382061 w 2709217"/>
                    <a:gd name="connsiteY37" fmla="*/ 816210 h 2709217"/>
                    <a:gd name="connsiteX38" fmla="*/ 423321 w 2709217"/>
                    <a:gd name="connsiteY38" fmla="*/ 809949 h 2709217"/>
                    <a:gd name="connsiteX39" fmla="*/ 414436 w 2709217"/>
                    <a:gd name="connsiteY39" fmla="*/ 787852 h 2709217"/>
                    <a:gd name="connsiteX40" fmla="*/ 364845 w 2709217"/>
                    <a:gd name="connsiteY40" fmla="*/ 618703 h 2709217"/>
                    <a:gd name="connsiteX41" fmla="*/ 363168 w 2709217"/>
                    <a:gd name="connsiteY41" fmla="*/ 608337 h 2709217"/>
                    <a:gd name="connsiteX42" fmla="*/ 340653 w 2709217"/>
                    <a:gd name="connsiteY42" fmla="*/ 568635 h 2709217"/>
                    <a:gd name="connsiteX43" fmla="*/ 347452 w 2709217"/>
                    <a:gd name="connsiteY43" fmla="*/ 388461 h 2709217"/>
                    <a:gd name="connsiteX44" fmla="*/ 373598 w 2709217"/>
                    <a:gd name="connsiteY44" fmla="*/ 371776 h 2709217"/>
                    <a:gd name="connsiteX45" fmla="*/ 388461 w 2709217"/>
                    <a:gd name="connsiteY45" fmla="*/ 347452 h 2709217"/>
                    <a:gd name="connsiteX46" fmla="*/ 605626 w 2709217"/>
                    <a:gd name="connsiteY46" fmla="*/ 360789 h 2709217"/>
                    <a:gd name="connsiteX47" fmla="*/ 612116 w 2709217"/>
                    <a:gd name="connsiteY47" fmla="*/ 365228 h 2709217"/>
                    <a:gd name="connsiteX48" fmla="*/ 638212 w 2709217"/>
                    <a:gd name="connsiteY48" fmla="*/ 369133 h 2709217"/>
                    <a:gd name="connsiteX49" fmla="*/ 787852 w 2709217"/>
                    <a:gd name="connsiteY49" fmla="*/ 414436 h 2709217"/>
                    <a:gd name="connsiteX50" fmla="*/ 810084 w 2709217"/>
                    <a:gd name="connsiteY50" fmla="*/ 423375 h 2709217"/>
                    <a:gd name="connsiteX51" fmla="*/ 815665 w 2709217"/>
                    <a:gd name="connsiteY51" fmla="*/ 385012 h 2709217"/>
                    <a:gd name="connsiteX52" fmla="*/ 836292 w 2709217"/>
                    <a:gd name="connsiteY52" fmla="*/ 291237 h 2709217"/>
                    <a:gd name="connsiteX53" fmla="*/ 858007 w 2709217"/>
                    <a:gd name="connsiteY53" fmla="*/ 219894 h 2709217"/>
                    <a:gd name="connsiteX54" fmla="*/ 857654 w 2709217"/>
                    <a:gd name="connsiteY54" fmla="*/ 215280 h 2709217"/>
                    <a:gd name="connsiteX55" fmla="*/ 954687 w 2709217"/>
                    <a:gd name="connsiteY55" fmla="*/ 20542 h 2709217"/>
                    <a:gd name="connsiteX56" fmla="*/ 984416 w 2709217"/>
                    <a:gd name="connsiteY56" fmla="*/ 19801 h 2709217"/>
                    <a:gd name="connsiteX57" fmla="*/ 991987 w 2709217"/>
                    <a:gd name="connsiteY57" fmla="*/ 13962 h 2709217"/>
                    <a:gd name="connsiteX58" fmla="*/ 1182902 w 2709217"/>
                    <a:gd name="connsiteY58" fmla="*/ 109737 h 2709217"/>
                    <a:gd name="connsiteX59" fmla="*/ 1192520 w 2709217"/>
                    <a:gd name="connsiteY59" fmla="*/ 128472 h 2709217"/>
                    <a:gd name="connsiteX60" fmla="*/ 1201405 w 2709217"/>
                    <a:gd name="connsiteY60" fmla="*/ 135715 h 2709217"/>
                    <a:gd name="connsiteX61" fmla="*/ 1386172 w 2709217"/>
                    <a:gd name="connsiteY61" fmla="*/ 343691 h 2709217"/>
                    <a:gd name="connsiteX62" fmla="*/ 1395936 w 2709217"/>
                    <a:gd name="connsiteY62" fmla="*/ 357700 h 2709217"/>
                    <a:gd name="connsiteX63" fmla="*/ 1398378 w 2709217"/>
                    <a:gd name="connsiteY63" fmla="*/ 347289 h 2709217"/>
                    <a:gd name="connsiteX64" fmla="*/ 1886096 w 2709217"/>
                    <a:gd name="connsiteY64" fmla="*/ 612052 h 2709217"/>
                    <a:gd name="connsiteX65" fmla="*/ 1889320 w 2709217"/>
                    <a:gd name="connsiteY65" fmla="*/ 707791 h 2709217"/>
                    <a:gd name="connsiteX66" fmla="*/ 1904634 w 2709217"/>
                    <a:gd name="connsiteY66" fmla="*/ 705177 h 2709217"/>
                    <a:gd name="connsiteX67" fmla="*/ 2525457 w 2709217"/>
                    <a:gd name="connsiteY67" fmla="*/ 651817 h 2709217"/>
                    <a:gd name="connsiteX68" fmla="*/ 2350019 w 2709217"/>
                    <a:gd name="connsiteY68" fmla="*/ 920001 h 2709217"/>
                    <a:gd name="connsiteX69" fmla="*/ 2213991 w 2709217"/>
                    <a:gd name="connsiteY69" fmla="*/ 1102277 h 2709217"/>
                    <a:gd name="connsiteX70" fmla="*/ 2329482 w 2709217"/>
                    <a:gd name="connsiteY70" fmla="*/ 1150512 h 2709217"/>
                    <a:gd name="connsiteX71" fmla="*/ 2709217 w 2709217"/>
                    <a:gd name="connsiteY71" fmla="*/ 1337617 h 2709217"/>
                    <a:gd name="connsiteX72" fmla="*/ 2236693 w 2709217"/>
                    <a:gd name="connsiteY72" fmla="*/ 1564590 h 2709217"/>
                    <a:gd name="connsiteX73" fmla="*/ 2215015 w 2709217"/>
                    <a:gd name="connsiteY73" fmla="*/ 1572999 h 2709217"/>
                    <a:gd name="connsiteX74" fmla="*/ 2290150 w 2709217"/>
                    <a:gd name="connsiteY74" fmla="*/ 1671512 h 2709217"/>
                    <a:gd name="connsiteX75" fmla="*/ 2525457 w 2709217"/>
                    <a:gd name="connsiteY75" fmla="*/ 2023417 h 2709217"/>
                    <a:gd name="connsiteX76" fmla="*/ 2103045 w 2709217"/>
                    <a:gd name="connsiteY76" fmla="*/ 1995587 h 2709217"/>
                    <a:gd name="connsiteX77" fmla="*/ 1979719 w 2709217"/>
                    <a:gd name="connsiteY77" fmla="*/ 1979719 h 2709217"/>
                    <a:gd name="connsiteX78" fmla="*/ 1995587 w 2709217"/>
                    <a:gd name="connsiteY78" fmla="*/ 2103045 h 2709217"/>
                    <a:gd name="connsiteX79" fmla="*/ 2023417 w 2709217"/>
                    <a:gd name="connsiteY79" fmla="*/ 2525458 h 2709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709217" h="2709217">
                      <a:moveTo>
                        <a:pt x="1624017" y="1624016"/>
                      </a:moveTo>
                      <a:cubicBezTo>
                        <a:pt x="1891839" y="1356195"/>
                        <a:pt x="1891839" y="921970"/>
                        <a:pt x="1624017" y="654149"/>
                      </a:cubicBezTo>
                      <a:cubicBezTo>
                        <a:pt x="1356195" y="386327"/>
                        <a:pt x="921971" y="386327"/>
                        <a:pt x="654149" y="654149"/>
                      </a:cubicBezTo>
                      <a:cubicBezTo>
                        <a:pt x="386328" y="921970"/>
                        <a:pt x="386328" y="1356195"/>
                        <a:pt x="654149" y="1624016"/>
                      </a:cubicBezTo>
                      <a:cubicBezTo>
                        <a:pt x="921971" y="1891838"/>
                        <a:pt x="1356195" y="1891838"/>
                        <a:pt x="1624017" y="1624016"/>
                      </a:cubicBezTo>
                      <a:close/>
                      <a:moveTo>
                        <a:pt x="2023417" y="2525458"/>
                      </a:moveTo>
                      <a:cubicBezTo>
                        <a:pt x="1898494" y="2449102"/>
                        <a:pt x="1781269" y="2370364"/>
                        <a:pt x="1671512" y="2290150"/>
                      </a:cubicBezTo>
                      <a:lnTo>
                        <a:pt x="1573224" y="2215188"/>
                      </a:lnTo>
                      <a:lnTo>
                        <a:pt x="1566994" y="2230927"/>
                      </a:lnTo>
                      <a:cubicBezTo>
                        <a:pt x="1502239" y="2386591"/>
                        <a:pt x="1426222" y="2546474"/>
                        <a:pt x="1337617" y="2709217"/>
                      </a:cubicBezTo>
                      <a:cubicBezTo>
                        <a:pt x="1232604" y="2516336"/>
                        <a:pt x="1145272" y="2327473"/>
                        <a:pt x="1073416" y="2144889"/>
                      </a:cubicBezTo>
                      <a:lnTo>
                        <a:pt x="1068023" y="2130319"/>
                      </a:lnTo>
                      <a:lnTo>
                        <a:pt x="983499" y="2175396"/>
                      </a:lnTo>
                      <a:cubicBezTo>
                        <a:pt x="409707" y="2462922"/>
                        <a:pt x="78435" y="2322100"/>
                        <a:pt x="510348" y="1885402"/>
                      </a:cubicBezTo>
                      <a:lnTo>
                        <a:pt x="518143" y="1878082"/>
                      </a:lnTo>
                      <a:lnTo>
                        <a:pt x="501128" y="1876630"/>
                      </a:lnTo>
                      <a:cubicBezTo>
                        <a:pt x="394977" y="1864617"/>
                        <a:pt x="303392" y="1845207"/>
                        <a:pt x="228633" y="1820605"/>
                      </a:cubicBezTo>
                      <a:lnTo>
                        <a:pt x="215524" y="1815622"/>
                      </a:lnTo>
                      <a:lnTo>
                        <a:pt x="181182" y="1817018"/>
                      </a:lnTo>
                      <a:cubicBezTo>
                        <a:pt x="91981" y="1812332"/>
                        <a:pt x="40362" y="1782048"/>
                        <a:pt x="24101" y="1734067"/>
                      </a:cubicBezTo>
                      <a:lnTo>
                        <a:pt x="20529" y="1692067"/>
                      </a:lnTo>
                      <a:lnTo>
                        <a:pt x="5531" y="1664528"/>
                      </a:lnTo>
                      <a:cubicBezTo>
                        <a:pt x="-15119" y="1604880"/>
                        <a:pt x="21437" y="1541012"/>
                        <a:pt x="125663" y="1483126"/>
                      </a:cubicBezTo>
                      <a:lnTo>
                        <a:pt x="131013" y="1480559"/>
                      </a:lnTo>
                      <a:lnTo>
                        <a:pt x="142360" y="1466473"/>
                      </a:lnTo>
                      <a:cubicBezTo>
                        <a:pt x="167050" y="1439429"/>
                        <a:pt x="195340" y="1411588"/>
                        <a:pt x="227147" y="1383244"/>
                      </a:cubicBezTo>
                      <a:lnTo>
                        <a:pt x="282473" y="1338178"/>
                      </a:lnTo>
                      <a:lnTo>
                        <a:pt x="263236" y="1323097"/>
                      </a:lnTo>
                      <a:cubicBezTo>
                        <a:pt x="213268" y="1281393"/>
                        <a:pt x="170676" y="1240529"/>
                        <a:pt x="135715" y="1201405"/>
                      </a:cubicBezTo>
                      <a:lnTo>
                        <a:pt x="129026" y="1193201"/>
                      </a:lnTo>
                      <a:lnTo>
                        <a:pt x="117973" y="1187756"/>
                      </a:lnTo>
                      <a:cubicBezTo>
                        <a:pt x="10820" y="1125941"/>
                        <a:pt x="-20234" y="1057661"/>
                        <a:pt x="12258" y="995153"/>
                      </a:cubicBezTo>
                      <a:lnTo>
                        <a:pt x="19788" y="984922"/>
                      </a:lnTo>
                      <a:lnTo>
                        <a:pt x="20541" y="954687"/>
                      </a:lnTo>
                      <a:cubicBezTo>
                        <a:pt x="32482" y="892705"/>
                        <a:pt x="96074" y="855672"/>
                        <a:pt x="215280" y="857654"/>
                      </a:cubicBezTo>
                      <a:lnTo>
                        <a:pt x="220245" y="858034"/>
                      </a:lnTo>
                      <a:lnTo>
                        <a:pt x="287822" y="837186"/>
                      </a:lnTo>
                      <a:cubicBezTo>
                        <a:pt x="317228" y="829441"/>
                        <a:pt x="348675" y="822416"/>
                        <a:pt x="382061" y="816210"/>
                      </a:cubicBezTo>
                      <a:lnTo>
                        <a:pt x="423321" y="809949"/>
                      </a:lnTo>
                      <a:lnTo>
                        <a:pt x="414436" y="787852"/>
                      </a:lnTo>
                      <a:cubicBezTo>
                        <a:pt x="392014" y="726751"/>
                        <a:pt x="375561" y="670066"/>
                        <a:pt x="364845" y="618703"/>
                      </a:cubicBezTo>
                      <a:lnTo>
                        <a:pt x="363168" y="608337"/>
                      </a:lnTo>
                      <a:lnTo>
                        <a:pt x="340653" y="568635"/>
                      </a:lnTo>
                      <a:cubicBezTo>
                        <a:pt x="300279" y="485489"/>
                        <a:pt x="305708" y="424626"/>
                        <a:pt x="347452" y="388461"/>
                      </a:cubicBezTo>
                      <a:lnTo>
                        <a:pt x="373598" y="371776"/>
                      </a:lnTo>
                      <a:lnTo>
                        <a:pt x="388461" y="347452"/>
                      </a:lnTo>
                      <a:cubicBezTo>
                        <a:pt x="429792" y="299745"/>
                        <a:pt x="503382" y="299469"/>
                        <a:pt x="605626" y="360789"/>
                      </a:cubicBezTo>
                      <a:lnTo>
                        <a:pt x="612116" y="365228"/>
                      </a:lnTo>
                      <a:lnTo>
                        <a:pt x="638212" y="369133"/>
                      </a:lnTo>
                      <a:cubicBezTo>
                        <a:pt x="684306" y="379768"/>
                        <a:pt x="734388" y="394817"/>
                        <a:pt x="787852" y="414436"/>
                      </a:cubicBezTo>
                      <a:lnTo>
                        <a:pt x="810084" y="423375"/>
                      </a:lnTo>
                      <a:lnTo>
                        <a:pt x="815665" y="385012"/>
                      </a:lnTo>
                      <a:cubicBezTo>
                        <a:pt x="821766" y="351820"/>
                        <a:pt x="828674" y="320529"/>
                        <a:pt x="836292" y="291237"/>
                      </a:cubicBezTo>
                      <a:lnTo>
                        <a:pt x="858007" y="219894"/>
                      </a:lnTo>
                      <a:lnTo>
                        <a:pt x="857654" y="215280"/>
                      </a:lnTo>
                      <a:cubicBezTo>
                        <a:pt x="855672" y="96074"/>
                        <a:pt x="892705" y="32482"/>
                        <a:pt x="954687" y="20542"/>
                      </a:cubicBezTo>
                      <a:lnTo>
                        <a:pt x="984416" y="19801"/>
                      </a:lnTo>
                      <a:lnTo>
                        <a:pt x="991987" y="13962"/>
                      </a:lnTo>
                      <a:cubicBezTo>
                        <a:pt x="1053723" y="-20358"/>
                        <a:pt x="1121329" y="7498"/>
                        <a:pt x="1182902" y="109737"/>
                      </a:cubicBezTo>
                      <a:lnTo>
                        <a:pt x="1192520" y="128472"/>
                      </a:lnTo>
                      <a:lnTo>
                        <a:pt x="1201405" y="135715"/>
                      </a:lnTo>
                      <a:cubicBezTo>
                        <a:pt x="1260090" y="188157"/>
                        <a:pt x="1322692" y="257767"/>
                        <a:pt x="1386172" y="343691"/>
                      </a:cubicBezTo>
                      <a:lnTo>
                        <a:pt x="1395936" y="357700"/>
                      </a:lnTo>
                      <a:lnTo>
                        <a:pt x="1398378" y="347289"/>
                      </a:lnTo>
                      <a:cubicBezTo>
                        <a:pt x="1560613" y="-245108"/>
                        <a:pt x="1848205" y="-28629"/>
                        <a:pt x="1886096" y="612052"/>
                      </a:cubicBezTo>
                      <a:lnTo>
                        <a:pt x="1889320" y="707791"/>
                      </a:lnTo>
                      <a:lnTo>
                        <a:pt x="1904634" y="705177"/>
                      </a:lnTo>
                      <a:cubicBezTo>
                        <a:pt x="2098684" y="676113"/>
                        <a:pt x="2305911" y="657314"/>
                        <a:pt x="2525457" y="651817"/>
                      </a:cubicBezTo>
                      <a:cubicBezTo>
                        <a:pt x="2468191" y="745509"/>
                        <a:pt x="2409584" y="834871"/>
                        <a:pt x="2350019" y="920001"/>
                      </a:cubicBezTo>
                      <a:lnTo>
                        <a:pt x="2213991" y="1102277"/>
                      </a:lnTo>
                      <a:lnTo>
                        <a:pt x="2329482" y="1150512"/>
                      </a:lnTo>
                      <a:cubicBezTo>
                        <a:pt x="2453828" y="1205458"/>
                        <a:pt x="2580629" y="1267608"/>
                        <a:pt x="2709217" y="1337617"/>
                      </a:cubicBezTo>
                      <a:cubicBezTo>
                        <a:pt x="2548483" y="1425128"/>
                        <a:pt x="2390539" y="1500361"/>
                        <a:pt x="2236693" y="1564590"/>
                      </a:cubicBezTo>
                      <a:lnTo>
                        <a:pt x="2215015" y="1572999"/>
                      </a:lnTo>
                      <a:lnTo>
                        <a:pt x="2290150" y="1671512"/>
                      </a:lnTo>
                      <a:cubicBezTo>
                        <a:pt x="2370364" y="1781269"/>
                        <a:pt x="2449102" y="1898494"/>
                        <a:pt x="2525457" y="2023417"/>
                      </a:cubicBezTo>
                      <a:cubicBezTo>
                        <a:pt x="2379093" y="2019753"/>
                        <a:pt x="2238204" y="2010176"/>
                        <a:pt x="2103045" y="1995587"/>
                      </a:cubicBezTo>
                      <a:lnTo>
                        <a:pt x="1979719" y="1979719"/>
                      </a:lnTo>
                      <a:lnTo>
                        <a:pt x="1995587" y="2103045"/>
                      </a:lnTo>
                      <a:cubicBezTo>
                        <a:pt x="2010176" y="2238205"/>
                        <a:pt x="2019753" y="2379093"/>
                        <a:pt x="2023417" y="25254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8000">
                      <a:srgbClr val="FF0000"/>
                    </a:gs>
                    <a:gs pos="66000">
                      <a:srgbClr val="92D050"/>
                    </a:gs>
                    <a:gs pos="53000">
                      <a:srgbClr val="FFFF00"/>
                    </a:gs>
                    <a:gs pos="83000">
                      <a:srgbClr val="00B050"/>
                    </a:gs>
                    <a:gs pos="100000">
                      <a:srgbClr val="008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 rot="6300000" flipV="1">
                  <a:off x="4954797" y="3305410"/>
                  <a:ext cx="1097280" cy="1097280"/>
                </a:xfrm>
                <a:custGeom>
                  <a:avLst/>
                  <a:gdLst>
                    <a:gd name="connsiteX0" fmla="*/ 1624017 w 2709217"/>
                    <a:gd name="connsiteY0" fmla="*/ 1624016 h 2709217"/>
                    <a:gd name="connsiteX1" fmla="*/ 1624017 w 2709217"/>
                    <a:gd name="connsiteY1" fmla="*/ 654149 h 2709217"/>
                    <a:gd name="connsiteX2" fmla="*/ 654149 w 2709217"/>
                    <a:gd name="connsiteY2" fmla="*/ 654149 h 2709217"/>
                    <a:gd name="connsiteX3" fmla="*/ 654149 w 2709217"/>
                    <a:gd name="connsiteY3" fmla="*/ 1624016 h 2709217"/>
                    <a:gd name="connsiteX4" fmla="*/ 1624017 w 2709217"/>
                    <a:gd name="connsiteY4" fmla="*/ 1624016 h 2709217"/>
                    <a:gd name="connsiteX5" fmla="*/ 2023417 w 2709217"/>
                    <a:gd name="connsiteY5" fmla="*/ 2525458 h 2709217"/>
                    <a:gd name="connsiteX6" fmla="*/ 1671512 w 2709217"/>
                    <a:gd name="connsiteY6" fmla="*/ 2290150 h 2709217"/>
                    <a:gd name="connsiteX7" fmla="*/ 1573224 w 2709217"/>
                    <a:gd name="connsiteY7" fmla="*/ 2215188 h 2709217"/>
                    <a:gd name="connsiteX8" fmla="*/ 1566994 w 2709217"/>
                    <a:gd name="connsiteY8" fmla="*/ 2230927 h 2709217"/>
                    <a:gd name="connsiteX9" fmla="*/ 1337617 w 2709217"/>
                    <a:gd name="connsiteY9" fmla="*/ 2709217 h 2709217"/>
                    <a:gd name="connsiteX10" fmla="*/ 1073416 w 2709217"/>
                    <a:gd name="connsiteY10" fmla="*/ 2144889 h 2709217"/>
                    <a:gd name="connsiteX11" fmla="*/ 1068023 w 2709217"/>
                    <a:gd name="connsiteY11" fmla="*/ 2130319 h 2709217"/>
                    <a:gd name="connsiteX12" fmla="*/ 983499 w 2709217"/>
                    <a:gd name="connsiteY12" fmla="*/ 2175396 h 2709217"/>
                    <a:gd name="connsiteX13" fmla="*/ 510348 w 2709217"/>
                    <a:gd name="connsiteY13" fmla="*/ 1885402 h 2709217"/>
                    <a:gd name="connsiteX14" fmla="*/ 518143 w 2709217"/>
                    <a:gd name="connsiteY14" fmla="*/ 1878082 h 2709217"/>
                    <a:gd name="connsiteX15" fmla="*/ 501128 w 2709217"/>
                    <a:gd name="connsiteY15" fmla="*/ 1876630 h 2709217"/>
                    <a:gd name="connsiteX16" fmla="*/ 228633 w 2709217"/>
                    <a:gd name="connsiteY16" fmla="*/ 1820605 h 2709217"/>
                    <a:gd name="connsiteX17" fmla="*/ 215524 w 2709217"/>
                    <a:gd name="connsiteY17" fmla="*/ 1815622 h 2709217"/>
                    <a:gd name="connsiteX18" fmla="*/ 181182 w 2709217"/>
                    <a:gd name="connsiteY18" fmla="*/ 1817018 h 2709217"/>
                    <a:gd name="connsiteX19" fmla="*/ 24101 w 2709217"/>
                    <a:gd name="connsiteY19" fmla="*/ 1734067 h 2709217"/>
                    <a:gd name="connsiteX20" fmla="*/ 20529 w 2709217"/>
                    <a:gd name="connsiteY20" fmla="*/ 1692067 h 2709217"/>
                    <a:gd name="connsiteX21" fmla="*/ 5531 w 2709217"/>
                    <a:gd name="connsiteY21" fmla="*/ 1664528 h 2709217"/>
                    <a:gd name="connsiteX22" fmla="*/ 125663 w 2709217"/>
                    <a:gd name="connsiteY22" fmla="*/ 1483126 h 2709217"/>
                    <a:gd name="connsiteX23" fmla="*/ 131013 w 2709217"/>
                    <a:gd name="connsiteY23" fmla="*/ 1480559 h 2709217"/>
                    <a:gd name="connsiteX24" fmla="*/ 142360 w 2709217"/>
                    <a:gd name="connsiteY24" fmla="*/ 1466473 h 2709217"/>
                    <a:gd name="connsiteX25" fmla="*/ 227147 w 2709217"/>
                    <a:gd name="connsiteY25" fmla="*/ 1383244 h 2709217"/>
                    <a:gd name="connsiteX26" fmla="*/ 282473 w 2709217"/>
                    <a:gd name="connsiteY26" fmla="*/ 1338178 h 2709217"/>
                    <a:gd name="connsiteX27" fmla="*/ 263236 w 2709217"/>
                    <a:gd name="connsiteY27" fmla="*/ 1323097 h 2709217"/>
                    <a:gd name="connsiteX28" fmla="*/ 135715 w 2709217"/>
                    <a:gd name="connsiteY28" fmla="*/ 1201405 h 2709217"/>
                    <a:gd name="connsiteX29" fmla="*/ 129026 w 2709217"/>
                    <a:gd name="connsiteY29" fmla="*/ 1193201 h 2709217"/>
                    <a:gd name="connsiteX30" fmla="*/ 117973 w 2709217"/>
                    <a:gd name="connsiteY30" fmla="*/ 1187756 h 2709217"/>
                    <a:gd name="connsiteX31" fmla="*/ 12258 w 2709217"/>
                    <a:gd name="connsiteY31" fmla="*/ 995153 h 2709217"/>
                    <a:gd name="connsiteX32" fmla="*/ 19788 w 2709217"/>
                    <a:gd name="connsiteY32" fmla="*/ 984922 h 2709217"/>
                    <a:gd name="connsiteX33" fmla="*/ 20541 w 2709217"/>
                    <a:gd name="connsiteY33" fmla="*/ 954687 h 2709217"/>
                    <a:gd name="connsiteX34" fmla="*/ 215280 w 2709217"/>
                    <a:gd name="connsiteY34" fmla="*/ 857654 h 2709217"/>
                    <a:gd name="connsiteX35" fmla="*/ 220245 w 2709217"/>
                    <a:gd name="connsiteY35" fmla="*/ 858034 h 2709217"/>
                    <a:gd name="connsiteX36" fmla="*/ 287822 w 2709217"/>
                    <a:gd name="connsiteY36" fmla="*/ 837186 h 2709217"/>
                    <a:gd name="connsiteX37" fmla="*/ 382061 w 2709217"/>
                    <a:gd name="connsiteY37" fmla="*/ 816210 h 2709217"/>
                    <a:gd name="connsiteX38" fmla="*/ 423321 w 2709217"/>
                    <a:gd name="connsiteY38" fmla="*/ 809949 h 2709217"/>
                    <a:gd name="connsiteX39" fmla="*/ 414436 w 2709217"/>
                    <a:gd name="connsiteY39" fmla="*/ 787852 h 2709217"/>
                    <a:gd name="connsiteX40" fmla="*/ 364845 w 2709217"/>
                    <a:gd name="connsiteY40" fmla="*/ 618703 h 2709217"/>
                    <a:gd name="connsiteX41" fmla="*/ 363168 w 2709217"/>
                    <a:gd name="connsiteY41" fmla="*/ 608337 h 2709217"/>
                    <a:gd name="connsiteX42" fmla="*/ 340653 w 2709217"/>
                    <a:gd name="connsiteY42" fmla="*/ 568635 h 2709217"/>
                    <a:gd name="connsiteX43" fmla="*/ 347452 w 2709217"/>
                    <a:gd name="connsiteY43" fmla="*/ 388461 h 2709217"/>
                    <a:gd name="connsiteX44" fmla="*/ 373598 w 2709217"/>
                    <a:gd name="connsiteY44" fmla="*/ 371776 h 2709217"/>
                    <a:gd name="connsiteX45" fmla="*/ 388461 w 2709217"/>
                    <a:gd name="connsiteY45" fmla="*/ 347452 h 2709217"/>
                    <a:gd name="connsiteX46" fmla="*/ 605626 w 2709217"/>
                    <a:gd name="connsiteY46" fmla="*/ 360789 h 2709217"/>
                    <a:gd name="connsiteX47" fmla="*/ 612116 w 2709217"/>
                    <a:gd name="connsiteY47" fmla="*/ 365228 h 2709217"/>
                    <a:gd name="connsiteX48" fmla="*/ 638212 w 2709217"/>
                    <a:gd name="connsiteY48" fmla="*/ 369133 h 2709217"/>
                    <a:gd name="connsiteX49" fmla="*/ 787852 w 2709217"/>
                    <a:gd name="connsiteY49" fmla="*/ 414436 h 2709217"/>
                    <a:gd name="connsiteX50" fmla="*/ 810084 w 2709217"/>
                    <a:gd name="connsiteY50" fmla="*/ 423375 h 2709217"/>
                    <a:gd name="connsiteX51" fmla="*/ 815665 w 2709217"/>
                    <a:gd name="connsiteY51" fmla="*/ 385012 h 2709217"/>
                    <a:gd name="connsiteX52" fmla="*/ 836292 w 2709217"/>
                    <a:gd name="connsiteY52" fmla="*/ 291237 h 2709217"/>
                    <a:gd name="connsiteX53" fmla="*/ 858007 w 2709217"/>
                    <a:gd name="connsiteY53" fmla="*/ 219894 h 2709217"/>
                    <a:gd name="connsiteX54" fmla="*/ 857654 w 2709217"/>
                    <a:gd name="connsiteY54" fmla="*/ 215280 h 2709217"/>
                    <a:gd name="connsiteX55" fmla="*/ 954687 w 2709217"/>
                    <a:gd name="connsiteY55" fmla="*/ 20542 h 2709217"/>
                    <a:gd name="connsiteX56" fmla="*/ 984416 w 2709217"/>
                    <a:gd name="connsiteY56" fmla="*/ 19801 h 2709217"/>
                    <a:gd name="connsiteX57" fmla="*/ 991987 w 2709217"/>
                    <a:gd name="connsiteY57" fmla="*/ 13962 h 2709217"/>
                    <a:gd name="connsiteX58" fmla="*/ 1182902 w 2709217"/>
                    <a:gd name="connsiteY58" fmla="*/ 109737 h 2709217"/>
                    <a:gd name="connsiteX59" fmla="*/ 1192520 w 2709217"/>
                    <a:gd name="connsiteY59" fmla="*/ 128472 h 2709217"/>
                    <a:gd name="connsiteX60" fmla="*/ 1201405 w 2709217"/>
                    <a:gd name="connsiteY60" fmla="*/ 135715 h 2709217"/>
                    <a:gd name="connsiteX61" fmla="*/ 1386172 w 2709217"/>
                    <a:gd name="connsiteY61" fmla="*/ 343691 h 2709217"/>
                    <a:gd name="connsiteX62" fmla="*/ 1395936 w 2709217"/>
                    <a:gd name="connsiteY62" fmla="*/ 357700 h 2709217"/>
                    <a:gd name="connsiteX63" fmla="*/ 1398378 w 2709217"/>
                    <a:gd name="connsiteY63" fmla="*/ 347289 h 2709217"/>
                    <a:gd name="connsiteX64" fmla="*/ 1886096 w 2709217"/>
                    <a:gd name="connsiteY64" fmla="*/ 612052 h 2709217"/>
                    <a:gd name="connsiteX65" fmla="*/ 1889320 w 2709217"/>
                    <a:gd name="connsiteY65" fmla="*/ 707791 h 2709217"/>
                    <a:gd name="connsiteX66" fmla="*/ 1904634 w 2709217"/>
                    <a:gd name="connsiteY66" fmla="*/ 705177 h 2709217"/>
                    <a:gd name="connsiteX67" fmla="*/ 2525457 w 2709217"/>
                    <a:gd name="connsiteY67" fmla="*/ 651817 h 2709217"/>
                    <a:gd name="connsiteX68" fmla="*/ 2350019 w 2709217"/>
                    <a:gd name="connsiteY68" fmla="*/ 920001 h 2709217"/>
                    <a:gd name="connsiteX69" fmla="*/ 2213991 w 2709217"/>
                    <a:gd name="connsiteY69" fmla="*/ 1102277 h 2709217"/>
                    <a:gd name="connsiteX70" fmla="*/ 2329482 w 2709217"/>
                    <a:gd name="connsiteY70" fmla="*/ 1150512 h 2709217"/>
                    <a:gd name="connsiteX71" fmla="*/ 2709217 w 2709217"/>
                    <a:gd name="connsiteY71" fmla="*/ 1337617 h 2709217"/>
                    <a:gd name="connsiteX72" fmla="*/ 2236693 w 2709217"/>
                    <a:gd name="connsiteY72" fmla="*/ 1564590 h 2709217"/>
                    <a:gd name="connsiteX73" fmla="*/ 2215015 w 2709217"/>
                    <a:gd name="connsiteY73" fmla="*/ 1572999 h 2709217"/>
                    <a:gd name="connsiteX74" fmla="*/ 2290150 w 2709217"/>
                    <a:gd name="connsiteY74" fmla="*/ 1671512 h 2709217"/>
                    <a:gd name="connsiteX75" fmla="*/ 2525457 w 2709217"/>
                    <a:gd name="connsiteY75" fmla="*/ 2023417 h 2709217"/>
                    <a:gd name="connsiteX76" fmla="*/ 2103045 w 2709217"/>
                    <a:gd name="connsiteY76" fmla="*/ 1995587 h 2709217"/>
                    <a:gd name="connsiteX77" fmla="*/ 1979719 w 2709217"/>
                    <a:gd name="connsiteY77" fmla="*/ 1979719 h 2709217"/>
                    <a:gd name="connsiteX78" fmla="*/ 1995587 w 2709217"/>
                    <a:gd name="connsiteY78" fmla="*/ 2103045 h 2709217"/>
                    <a:gd name="connsiteX79" fmla="*/ 2023417 w 2709217"/>
                    <a:gd name="connsiteY79" fmla="*/ 2525458 h 2709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709217" h="2709217">
                      <a:moveTo>
                        <a:pt x="1624017" y="1624016"/>
                      </a:moveTo>
                      <a:cubicBezTo>
                        <a:pt x="1891839" y="1356195"/>
                        <a:pt x="1891839" y="921970"/>
                        <a:pt x="1624017" y="654149"/>
                      </a:cubicBezTo>
                      <a:cubicBezTo>
                        <a:pt x="1356195" y="386327"/>
                        <a:pt x="921971" y="386327"/>
                        <a:pt x="654149" y="654149"/>
                      </a:cubicBezTo>
                      <a:cubicBezTo>
                        <a:pt x="386328" y="921970"/>
                        <a:pt x="386328" y="1356195"/>
                        <a:pt x="654149" y="1624016"/>
                      </a:cubicBezTo>
                      <a:cubicBezTo>
                        <a:pt x="921971" y="1891838"/>
                        <a:pt x="1356195" y="1891838"/>
                        <a:pt x="1624017" y="1624016"/>
                      </a:cubicBezTo>
                      <a:close/>
                      <a:moveTo>
                        <a:pt x="2023417" y="2525458"/>
                      </a:moveTo>
                      <a:cubicBezTo>
                        <a:pt x="1898494" y="2449102"/>
                        <a:pt x="1781269" y="2370364"/>
                        <a:pt x="1671512" y="2290150"/>
                      </a:cubicBezTo>
                      <a:lnTo>
                        <a:pt x="1573224" y="2215188"/>
                      </a:lnTo>
                      <a:lnTo>
                        <a:pt x="1566994" y="2230927"/>
                      </a:lnTo>
                      <a:cubicBezTo>
                        <a:pt x="1502239" y="2386591"/>
                        <a:pt x="1426222" y="2546474"/>
                        <a:pt x="1337617" y="2709217"/>
                      </a:cubicBezTo>
                      <a:cubicBezTo>
                        <a:pt x="1232604" y="2516336"/>
                        <a:pt x="1145272" y="2327473"/>
                        <a:pt x="1073416" y="2144889"/>
                      </a:cubicBezTo>
                      <a:lnTo>
                        <a:pt x="1068023" y="2130319"/>
                      </a:lnTo>
                      <a:lnTo>
                        <a:pt x="983499" y="2175396"/>
                      </a:lnTo>
                      <a:cubicBezTo>
                        <a:pt x="409707" y="2462922"/>
                        <a:pt x="78435" y="2322100"/>
                        <a:pt x="510348" y="1885402"/>
                      </a:cubicBezTo>
                      <a:lnTo>
                        <a:pt x="518143" y="1878082"/>
                      </a:lnTo>
                      <a:lnTo>
                        <a:pt x="501128" y="1876630"/>
                      </a:lnTo>
                      <a:cubicBezTo>
                        <a:pt x="394977" y="1864617"/>
                        <a:pt x="303392" y="1845207"/>
                        <a:pt x="228633" y="1820605"/>
                      </a:cubicBezTo>
                      <a:lnTo>
                        <a:pt x="215524" y="1815622"/>
                      </a:lnTo>
                      <a:lnTo>
                        <a:pt x="181182" y="1817018"/>
                      </a:lnTo>
                      <a:cubicBezTo>
                        <a:pt x="91981" y="1812332"/>
                        <a:pt x="40362" y="1782048"/>
                        <a:pt x="24101" y="1734067"/>
                      </a:cubicBezTo>
                      <a:lnTo>
                        <a:pt x="20529" y="1692067"/>
                      </a:lnTo>
                      <a:lnTo>
                        <a:pt x="5531" y="1664528"/>
                      </a:lnTo>
                      <a:cubicBezTo>
                        <a:pt x="-15119" y="1604880"/>
                        <a:pt x="21437" y="1541012"/>
                        <a:pt x="125663" y="1483126"/>
                      </a:cubicBezTo>
                      <a:lnTo>
                        <a:pt x="131013" y="1480559"/>
                      </a:lnTo>
                      <a:lnTo>
                        <a:pt x="142360" y="1466473"/>
                      </a:lnTo>
                      <a:cubicBezTo>
                        <a:pt x="167050" y="1439429"/>
                        <a:pt x="195340" y="1411588"/>
                        <a:pt x="227147" y="1383244"/>
                      </a:cubicBezTo>
                      <a:lnTo>
                        <a:pt x="282473" y="1338178"/>
                      </a:lnTo>
                      <a:lnTo>
                        <a:pt x="263236" y="1323097"/>
                      </a:lnTo>
                      <a:cubicBezTo>
                        <a:pt x="213268" y="1281393"/>
                        <a:pt x="170676" y="1240529"/>
                        <a:pt x="135715" y="1201405"/>
                      </a:cubicBezTo>
                      <a:lnTo>
                        <a:pt x="129026" y="1193201"/>
                      </a:lnTo>
                      <a:lnTo>
                        <a:pt x="117973" y="1187756"/>
                      </a:lnTo>
                      <a:cubicBezTo>
                        <a:pt x="10820" y="1125941"/>
                        <a:pt x="-20234" y="1057661"/>
                        <a:pt x="12258" y="995153"/>
                      </a:cubicBezTo>
                      <a:lnTo>
                        <a:pt x="19788" y="984922"/>
                      </a:lnTo>
                      <a:lnTo>
                        <a:pt x="20541" y="954687"/>
                      </a:lnTo>
                      <a:cubicBezTo>
                        <a:pt x="32482" y="892705"/>
                        <a:pt x="96074" y="855672"/>
                        <a:pt x="215280" y="857654"/>
                      </a:cubicBezTo>
                      <a:lnTo>
                        <a:pt x="220245" y="858034"/>
                      </a:lnTo>
                      <a:lnTo>
                        <a:pt x="287822" y="837186"/>
                      </a:lnTo>
                      <a:cubicBezTo>
                        <a:pt x="317228" y="829441"/>
                        <a:pt x="348675" y="822416"/>
                        <a:pt x="382061" y="816210"/>
                      </a:cubicBezTo>
                      <a:lnTo>
                        <a:pt x="423321" y="809949"/>
                      </a:lnTo>
                      <a:lnTo>
                        <a:pt x="414436" y="787852"/>
                      </a:lnTo>
                      <a:cubicBezTo>
                        <a:pt x="392014" y="726751"/>
                        <a:pt x="375561" y="670066"/>
                        <a:pt x="364845" y="618703"/>
                      </a:cubicBezTo>
                      <a:lnTo>
                        <a:pt x="363168" y="608337"/>
                      </a:lnTo>
                      <a:lnTo>
                        <a:pt x="340653" y="568635"/>
                      </a:lnTo>
                      <a:cubicBezTo>
                        <a:pt x="300279" y="485489"/>
                        <a:pt x="305708" y="424626"/>
                        <a:pt x="347452" y="388461"/>
                      </a:cubicBezTo>
                      <a:lnTo>
                        <a:pt x="373598" y="371776"/>
                      </a:lnTo>
                      <a:lnTo>
                        <a:pt x="388461" y="347452"/>
                      </a:lnTo>
                      <a:cubicBezTo>
                        <a:pt x="429792" y="299745"/>
                        <a:pt x="503382" y="299469"/>
                        <a:pt x="605626" y="360789"/>
                      </a:cubicBezTo>
                      <a:lnTo>
                        <a:pt x="612116" y="365228"/>
                      </a:lnTo>
                      <a:lnTo>
                        <a:pt x="638212" y="369133"/>
                      </a:lnTo>
                      <a:cubicBezTo>
                        <a:pt x="684306" y="379768"/>
                        <a:pt x="734388" y="394817"/>
                        <a:pt x="787852" y="414436"/>
                      </a:cubicBezTo>
                      <a:lnTo>
                        <a:pt x="810084" y="423375"/>
                      </a:lnTo>
                      <a:lnTo>
                        <a:pt x="815665" y="385012"/>
                      </a:lnTo>
                      <a:cubicBezTo>
                        <a:pt x="821766" y="351820"/>
                        <a:pt x="828674" y="320529"/>
                        <a:pt x="836292" y="291237"/>
                      </a:cubicBezTo>
                      <a:lnTo>
                        <a:pt x="858007" y="219894"/>
                      </a:lnTo>
                      <a:lnTo>
                        <a:pt x="857654" y="215280"/>
                      </a:lnTo>
                      <a:cubicBezTo>
                        <a:pt x="855672" y="96074"/>
                        <a:pt x="892705" y="32482"/>
                        <a:pt x="954687" y="20542"/>
                      </a:cubicBezTo>
                      <a:lnTo>
                        <a:pt x="984416" y="19801"/>
                      </a:lnTo>
                      <a:lnTo>
                        <a:pt x="991987" y="13962"/>
                      </a:lnTo>
                      <a:cubicBezTo>
                        <a:pt x="1053723" y="-20358"/>
                        <a:pt x="1121329" y="7498"/>
                        <a:pt x="1182902" y="109737"/>
                      </a:cubicBezTo>
                      <a:lnTo>
                        <a:pt x="1192520" y="128472"/>
                      </a:lnTo>
                      <a:lnTo>
                        <a:pt x="1201405" y="135715"/>
                      </a:lnTo>
                      <a:cubicBezTo>
                        <a:pt x="1260090" y="188157"/>
                        <a:pt x="1322692" y="257767"/>
                        <a:pt x="1386172" y="343691"/>
                      </a:cubicBezTo>
                      <a:lnTo>
                        <a:pt x="1395936" y="357700"/>
                      </a:lnTo>
                      <a:lnTo>
                        <a:pt x="1398378" y="347289"/>
                      </a:lnTo>
                      <a:cubicBezTo>
                        <a:pt x="1560613" y="-245108"/>
                        <a:pt x="1848205" y="-28629"/>
                        <a:pt x="1886096" y="612052"/>
                      </a:cubicBezTo>
                      <a:lnTo>
                        <a:pt x="1889320" y="707791"/>
                      </a:lnTo>
                      <a:lnTo>
                        <a:pt x="1904634" y="705177"/>
                      </a:lnTo>
                      <a:cubicBezTo>
                        <a:pt x="2098684" y="676113"/>
                        <a:pt x="2305911" y="657314"/>
                        <a:pt x="2525457" y="651817"/>
                      </a:cubicBezTo>
                      <a:cubicBezTo>
                        <a:pt x="2468191" y="745509"/>
                        <a:pt x="2409584" y="834871"/>
                        <a:pt x="2350019" y="920001"/>
                      </a:cubicBezTo>
                      <a:lnTo>
                        <a:pt x="2213991" y="1102277"/>
                      </a:lnTo>
                      <a:lnTo>
                        <a:pt x="2329482" y="1150512"/>
                      </a:lnTo>
                      <a:cubicBezTo>
                        <a:pt x="2453828" y="1205458"/>
                        <a:pt x="2580629" y="1267608"/>
                        <a:pt x="2709217" y="1337617"/>
                      </a:cubicBezTo>
                      <a:cubicBezTo>
                        <a:pt x="2548483" y="1425128"/>
                        <a:pt x="2390539" y="1500361"/>
                        <a:pt x="2236693" y="1564590"/>
                      </a:cubicBezTo>
                      <a:lnTo>
                        <a:pt x="2215015" y="1572999"/>
                      </a:lnTo>
                      <a:lnTo>
                        <a:pt x="2290150" y="1671512"/>
                      </a:lnTo>
                      <a:cubicBezTo>
                        <a:pt x="2370364" y="1781269"/>
                        <a:pt x="2449102" y="1898494"/>
                        <a:pt x="2525457" y="2023417"/>
                      </a:cubicBezTo>
                      <a:cubicBezTo>
                        <a:pt x="2379093" y="2019753"/>
                        <a:pt x="2238204" y="2010176"/>
                        <a:pt x="2103045" y="1995587"/>
                      </a:cubicBezTo>
                      <a:lnTo>
                        <a:pt x="1979719" y="1979719"/>
                      </a:lnTo>
                      <a:lnTo>
                        <a:pt x="1995587" y="2103045"/>
                      </a:lnTo>
                      <a:cubicBezTo>
                        <a:pt x="2010176" y="2238205"/>
                        <a:pt x="2019753" y="2379093"/>
                        <a:pt x="2023417" y="25254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8000">
                      <a:srgbClr val="FF0000"/>
                    </a:gs>
                    <a:gs pos="66000">
                      <a:srgbClr val="92D050"/>
                    </a:gs>
                    <a:gs pos="53000">
                      <a:srgbClr val="FFFF00"/>
                    </a:gs>
                    <a:gs pos="83000">
                      <a:srgbClr val="00B050"/>
                    </a:gs>
                    <a:gs pos="100000">
                      <a:srgbClr val="008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 rot="6300000" flipV="1">
                  <a:off x="7279347" y="3490380"/>
                  <a:ext cx="914400" cy="914400"/>
                </a:xfrm>
                <a:custGeom>
                  <a:avLst/>
                  <a:gdLst>
                    <a:gd name="connsiteX0" fmla="*/ 1624017 w 2709217"/>
                    <a:gd name="connsiteY0" fmla="*/ 1624016 h 2709217"/>
                    <a:gd name="connsiteX1" fmla="*/ 1624017 w 2709217"/>
                    <a:gd name="connsiteY1" fmla="*/ 654149 h 2709217"/>
                    <a:gd name="connsiteX2" fmla="*/ 654149 w 2709217"/>
                    <a:gd name="connsiteY2" fmla="*/ 654149 h 2709217"/>
                    <a:gd name="connsiteX3" fmla="*/ 654149 w 2709217"/>
                    <a:gd name="connsiteY3" fmla="*/ 1624016 h 2709217"/>
                    <a:gd name="connsiteX4" fmla="*/ 1624017 w 2709217"/>
                    <a:gd name="connsiteY4" fmla="*/ 1624016 h 2709217"/>
                    <a:gd name="connsiteX5" fmla="*/ 2023417 w 2709217"/>
                    <a:gd name="connsiteY5" fmla="*/ 2525458 h 2709217"/>
                    <a:gd name="connsiteX6" fmla="*/ 1671512 w 2709217"/>
                    <a:gd name="connsiteY6" fmla="*/ 2290150 h 2709217"/>
                    <a:gd name="connsiteX7" fmla="*/ 1573224 w 2709217"/>
                    <a:gd name="connsiteY7" fmla="*/ 2215188 h 2709217"/>
                    <a:gd name="connsiteX8" fmla="*/ 1566994 w 2709217"/>
                    <a:gd name="connsiteY8" fmla="*/ 2230927 h 2709217"/>
                    <a:gd name="connsiteX9" fmla="*/ 1337617 w 2709217"/>
                    <a:gd name="connsiteY9" fmla="*/ 2709217 h 2709217"/>
                    <a:gd name="connsiteX10" fmla="*/ 1073416 w 2709217"/>
                    <a:gd name="connsiteY10" fmla="*/ 2144889 h 2709217"/>
                    <a:gd name="connsiteX11" fmla="*/ 1068023 w 2709217"/>
                    <a:gd name="connsiteY11" fmla="*/ 2130319 h 2709217"/>
                    <a:gd name="connsiteX12" fmla="*/ 983499 w 2709217"/>
                    <a:gd name="connsiteY12" fmla="*/ 2175396 h 2709217"/>
                    <a:gd name="connsiteX13" fmla="*/ 510348 w 2709217"/>
                    <a:gd name="connsiteY13" fmla="*/ 1885402 h 2709217"/>
                    <a:gd name="connsiteX14" fmla="*/ 518143 w 2709217"/>
                    <a:gd name="connsiteY14" fmla="*/ 1878082 h 2709217"/>
                    <a:gd name="connsiteX15" fmla="*/ 501128 w 2709217"/>
                    <a:gd name="connsiteY15" fmla="*/ 1876630 h 2709217"/>
                    <a:gd name="connsiteX16" fmla="*/ 228633 w 2709217"/>
                    <a:gd name="connsiteY16" fmla="*/ 1820605 h 2709217"/>
                    <a:gd name="connsiteX17" fmla="*/ 215524 w 2709217"/>
                    <a:gd name="connsiteY17" fmla="*/ 1815622 h 2709217"/>
                    <a:gd name="connsiteX18" fmla="*/ 181182 w 2709217"/>
                    <a:gd name="connsiteY18" fmla="*/ 1817018 h 2709217"/>
                    <a:gd name="connsiteX19" fmla="*/ 24101 w 2709217"/>
                    <a:gd name="connsiteY19" fmla="*/ 1734067 h 2709217"/>
                    <a:gd name="connsiteX20" fmla="*/ 20529 w 2709217"/>
                    <a:gd name="connsiteY20" fmla="*/ 1692067 h 2709217"/>
                    <a:gd name="connsiteX21" fmla="*/ 5531 w 2709217"/>
                    <a:gd name="connsiteY21" fmla="*/ 1664528 h 2709217"/>
                    <a:gd name="connsiteX22" fmla="*/ 125663 w 2709217"/>
                    <a:gd name="connsiteY22" fmla="*/ 1483126 h 2709217"/>
                    <a:gd name="connsiteX23" fmla="*/ 131013 w 2709217"/>
                    <a:gd name="connsiteY23" fmla="*/ 1480559 h 2709217"/>
                    <a:gd name="connsiteX24" fmla="*/ 142360 w 2709217"/>
                    <a:gd name="connsiteY24" fmla="*/ 1466473 h 2709217"/>
                    <a:gd name="connsiteX25" fmla="*/ 227147 w 2709217"/>
                    <a:gd name="connsiteY25" fmla="*/ 1383244 h 2709217"/>
                    <a:gd name="connsiteX26" fmla="*/ 282473 w 2709217"/>
                    <a:gd name="connsiteY26" fmla="*/ 1338178 h 2709217"/>
                    <a:gd name="connsiteX27" fmla="*/ 263236 w 2709217"/>
                    <a:gd name="connsiteY27" fmla="*/ 1323097 h 2709217"/>
                    <a:gd name="connsiteX28" fmla="*/ 135715 w 2709217"/>
                    <a:gd name="connsiteY28" fmla="*/ 1201405 h 2709217"/>
                    <a:gd name="connsiteX29" fmla="*/ 129026 w 2709217"/>
                    <a:gd name="connsiteY29" fmla="*/ 1193201 h 2709217"/>
                    <a:gd name="connsiteX30" fmla="*/ 117973 w 2709217"/>
                    <a:gd name="connsiteY30" fmla="*/ 1187756 h 2709217"/>
                    <a:gd name="connsiteX31" fmla="*/ 12258 w 2709217"/>
                    <a:gd name="connsiteY31" fmla="*/ 995153 h 2709217"/>
                    <a:gd name="connsiteX32" fmla="*/ 19788 w 2709217"/>
                    <a:gd name="connsiteY32" fmla="*/ 984922 h 2709217"/>
                    <a:gd name="connsiteX33" fmla="*/ 20541 w 2709217"/>
                    <a:gd name="connsiteY33" fmla="*/ 954687 h 2709217"/>
                    <a:gd name="connsiteX34" fmla="*/ 215280 w 2709217"/>
                    <a:gd name="connsiteY34" fmla="*/ 857654 h 2709217"/>
                    <a:gd name="connsiteX35" fmla="*/ 220245 w 2709217"/>
                    <a:gd name="connsiteY35" fmla="*/ 858034 h 2709217"/>
                    <a:gd name="connsiteX36" fmla="*/ 287822 w 2709217"/>
                    <a:gd name="connsiteY36" fmla="*/ 837186 h 2709217"/>
                    <a:gd name="connsiteX37" fmla="*/ 382061 w 2709217"/>
                    <a:gd name="connsiteY37" fmla="*/ 816210 h 2709217"/>
                    <a:gd name="connsiteX38" fmla="*/ 423321 w 2709217"/>
                    <a:gd name="connsiteY38" fmla="*/ 809949 h 2709217"/>
                    <a:gd name="connsiteX39" fmla="*/ 414436 w 2709217"/>
                    <a:gd name="connsiteY39" fmla="*/ 787852 h 2709217"/>
                    <a:gd name="connsiteX40" fmla="*/ 364845 w 2709217"/>
                    <a:gd name="connsiteY40" fmla="*/ 618703 h 2709217"/>
                    <a:gd name="connsiteX41" fmla="*/ 363168 w 2709217"/>
                    <a:gd name="connsiteY41" fmla="*/ 608337 h 2709217"/>
                    <a:gd name="connsiteX42" fmla="*/ 340653 w 2709217"/>
                    <a:gd name="connsiteY42" fmla="*/ 568635 h 2709217"/>
                    <a:gd name="connsiteX43" fmla="*/ 347452 w 2709217"/>
                    <a:gd name="connsiteY43" fmla="*/ 388461 h 2709217"/>
                    <a:gd name="connsiteX44" fmla="*/ 373598 w 2709217"/>
                    <a:gd name="connsiteY44" fmla="*/ 371776 h 2709217"/>
                    <a:gd name="connsiteX45" fmla="*/ 388461 w 2709217"/>
                    <a:gd name="connsiteY45" fmla="*/ 347452 h 2709217"/>
                    <a:gd name="connsiteX46" fmla="*/ 605626 w 2709217"/>
                    <a:gd name="connsiteY46" fmla="*/ 360789 h 2709217"/>
                    <a:gd name="connsiteX47" fmla="*/ 612116 w 2709217"/>
                    <a:gd name="connsiteY47" fmla="*/ 365228 h 2709217"/>
                    <a:gd name="connsiteX48" fmla="*/ 638212 w 2709217"/>
                    <a:gd name="connsiteY48" fmla="*/ 369133 h 2709217"/>
                    <a:gd name="connsiteX49" fmla="*/ 787852 w 2709217"/>
                    <a:gd name="connsiteY49" fmla="*/ 414436 h 2709217"/>
                    <a:gd name="connsiteX50" fmla="*/ 810084 w 2709217"/>
                    <a:gd name="connsiteY50" fmla="*/ 423375 h 2709217"/>
                    <a:gd name="connsiteX51" fmla="*/ 815665 w 2709217"/>
                    <a:gd name="connsiteY51" fmla="*/ 385012 h 2709217"/>
                    <a:gd name="connsiteX52" fmla="*/ 836292 w 2709217"/>
                    <a:gd name="connsiteY52" fmla="*/ 291237 h 2709217"/>
                    <a:gd name="connsiteX53" fmla="*/ 858007 w 2709217"/>
                    <a:gd name="connsiteY53" fmla="*/ 219894 h 2709217"/>
                    <a:gd name="connsiteX54" fmla="*/ 857654 w 2709217"/>
                    <a:gd name="connsiteY54" fmla="*/ 215280 h 2709217"/>
                    <a:gd name="connsiteX55" fmla="*/ 954687 w 2709217"/>
                    <a:gd name="connsiteY55" fmla="*/ 20542 h 2709217"/>
                    <a:gd name="connsiteX56" fmla="*/ 984416 w 2709217"/>
                    <a:gd name="connsiteY56" fmla="*/ 19801 h 2709217"/>
                    <a:gd name="connsiteX57" fmla="*/ 991987 w 2709217"/>
                    <a:gd name="connsiteY57" fmla="*/ 13962 h 2709217"/>
                    <a:gd name="connsiteX58" fmla="*/ 1182902 w 2709217"/>
                    <a:gd name="connsiteY58" fmla="*/ 109737 h 2709217"/>
                    <a:gd name="connsiteX59" fmla="*/ 1192520 w 2709217"/>
                    <a:gd name="connsiteY59" fmla="*/ 128472 h 2709217"/>
                    <a:gd name="connsiteX60" fmla="*/ 1201405 w 2709217"/>
                    <a:gd name="connsiteY60" fmla="*/ 135715 h 2709217"/>
                    <a:gd name="connsiteX61" fmla="*/ 1386172 w 2709217"/>
                    <a:gd name="connsiteY61" fmla="*/ 343691 h 2709217"/>
                    <a:gd name="connsiteX62" fmla="*/ 1395936 w 2709217"/>
                    <a:gd name="connsiteY62" fmla="*/ 357700 h 2709217"/>
                    <a:gd name="connsiteX63" fmla="*/ 1398378 w 2709217"/>
                    <a:gd name="connsiteY63" fmla="*/ 347289 h 2709217"/>
                    <a:gd name="connsiteX64" fmla="*/ 1886096 w 2709217"/>
                    <a:gd name="connsiteY64" fmla="*/ 612052 h 2709217"/>
                    <a:gd name="connsiteX65" fmla="*/ 1889320 w 2709217"/>
                    <a:gd name="connsiteY65" fmla="*/ 707791 h 2709217"/>
                    <a:gd name="connsiteX66" fmla="*/ 1904634 w 2709217"/>
                    <a:gd name="connsiteY66" fmla="*/ 705177 h 2709217"/>
                    <a:gd name="connsiteX67" fmla="*/ 2525457 w 2709217"/>
                    <a:gd name="connsiteY67" fmla="*/ 651817 h 2709217"/>
                    <a:gd name="connsiteX68" fmla="*/ 2350019 w 2709217"/>
                    <a:gd name="connsiteY68" fmla="*/ 920001 h 2709217"/>
                    <a:gd name="connsiteX69" fmla="*/ 2213991 w 2709217"/>
                    <a:gd name="connsiteY69" fmla="*/ 1102277 h 2709217"/>
                    <a:gd name="connsiteX70" fmla="*/ 2329482 w 2709217"/>
                    <a:gd name="connsiteY70" fmla="*/ 1150512 h 2709217"/>
                    <a:gd name="connsiteX71" fmla="*/ 2709217 w 2709217"/>
                    <a:gd name="connsiteY71" fmla="*/ 1337617 h 2709217"/>
                    <a:gd name="connsiteX72" fmla="*/ 2236693 w 2709217"/>
                    <a:gd name="connsiteY72" fmla="*/ 1564590 h 2709217"/>
                    <a:gd name="connsiteX73" fmla="*/ 2215015 w 2709217"/>
                    <a:gd name="connsiteY73" fmla="*/ 1572999 h 2709217"/>
                    <a:gd name="connsiteX74" fmla="*/ 2290150 w 2709217"/>
                    <a:gd name="connsiteY74" fmla="*/ 1671512 h 2709217"/>
                    <a:gd name="connsiteX75" fmla="*/ 2525457 w 2709217"/>
                    <a:gd name="connsiteY75" fmla="*/ 2023417 h 2709217"/>
                    <a:gd name="connsiteX76" fmla="*/ 2103045 w 2709217"/>
                    <a:gd name="connsiteY76" fmla="*/ 1995587 h 2709217"/>
                    <a:gd name="connsiteX77" fmla="*/ 1979719 w 2709217"/>
                    <a:gd name="connsiteY77" fmla="*/ 1979719 h 2709217"/>
                    <a:gd name="connsiteX78" fmla="*/ 1995587 w 2709217"/>
                    <a:gd name="connsiteY78" fmla="*/ 2103045 h 2709217"/>
                    <a:gd name="connsiteX79" fmla="*/ 2023417 w 2709217"/>
                    <a:gd name="connsiteY79" fmla="*/ 2525458 h 2709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709217" h="2709217">
                      <a:moveTo>
                        <a:pt x="1624017" y="1624016"/>
                      </a:moveTo>
                      <a:cubicBezTo>
                        <a:pt x="1891839" y="1356195"/>
                        <a:pt x="1891839" y="921970"/>
                        <a:pt x="1624017" y="654149"/>
                      </a:cubicBezTo>
                      <a:cubicBezTo>
                        <a:pt x="1356195" y="386327"/>
                        <a:pt x="921971" y="386327"/>
                        <a:pt x="654149" y="654149"/>
                      </a:cubicBezTo>
                      <a:cubicBezTo>
                        <a:pt x="386328" y="921970"/>
                        <a:pt x="386328" y="1356195"/>
                        <a:pt x="654149" y="1624016"/>
                      </a:cubicBezTo>
                      <a:cubicBezTo>
                        <a:pt x="921971" y="1891838"/>
                        <a:pt x="1356195" y="1891838"/>
                        <a:pt x="1624017" y="1624016"/>
                      </a:cubicBezTo>
                      <a:close/>
                      <a:moveTo>
                        <a:pt x="2023417" y="2525458"/>
                      </a:moveTo>
                      <a:cubicBezTo>
                        <a:pt x="1898494" y="2449102"/>
                        <a:pt x="1781269" y="2370364"/>
                        <a:pt x="1671512" y="2290150"/>
                      </a:cubicBezTo>
                      <a:lnTo>
                        <a:pt x="1573224" y="2215188"/>
                      </a:lnTo>
                      <a:lnTo>
                        <a:pt x="1566994" y="2230927"/>
                      </a:lnTo>
                      <a:cubicBezTo>
                        <a:pt x="1502239" y="2386591"/>
                        <a:pt x="1426222" y="2546474"/>
                        <a:pt x="1337617" y="2709217"/>
                      </a:cubicBezTo>
                      <a:cubicBezTo>
                        <a:pt x="1232604" y="2516336"/>
                        <a:pt x="1145272" y="2327473"/>
                        <a:pt x="1073416" y="2144889"/>
                      </a:cubicBezTo>
                      <a:lnTo>
                        <a:pt x="1068023" y="2130319"/>
                      </a:lnTo>
                      <a:lnTo>
                        <a:pt x="983499" y="2175396"/>
                      </a:lnTo>
                      <a:cubicBezTo>
                        <a:pt x="409707" y="2462922"/>
                        <a:pt x="78435" y="2322100"/>
                        <a:pt x="510348" y="1885402"/>
                      </a:cubicBezTo>
                      <a:lnTo>
                        <a:pt x="518143" y="1878082"/>
                      </a:lnTo>
                      <a:lnTo>
                        <a:pt x="501128" y="1876630"/>
                      </a:lnTo>
                      <a:cubicBezTo>
                        <a:pt x="394977" y="1864617"/>
                        <a:pt x="303392" y="1845207"/>
                        <a:pt x="228633" y="1820605"/>
                      </a:cubicBezTo>
                      <a:lnTo>
                        <a:pt x="215524" y="1815622"/>
                      </a:lnTo>
                      <a:lnTo>
                        <a:pt x="181182" y="1817018"/>
                      </a:lnTo>
                      <a:cubicBezTo>
                        <a:pt x="91981" y="1812332"/>
                        <a:pt x="40362" y="1782048"/>
                        <a:pt x="24101" y="1734067"/>
                      </a:cubicBezTo>
                      <a:lnTo>
                        <a:pt x="20529" y="1692067"/>
                      </a:lnTo>
                      <a:lnTo>
                        <a:pt x="5531" y="1664528"/>
                      </a:lnTo>
                      <a:cubicBezTo>
                        <a:pt x="-15119" y="1604880"/>
                        <a:pt x="21437" y="1541012"/>
                        <a:pt x="125663" y="1483126"/>
                      </a:cubicBezTo>
                      <a:lnTo>
                        <a:pt x="131013" y="1480559"/>
                      </a:lnTo>
                      <a:lnTo>
                        <a:pt x="142360" y="1466473"/>
                      </a:lnTo>
                      <a:cubicBezTo>
                        <a:pt x="167050" y="1439429"/>
                        <a:pt x="195340" y="1411588"/>
                        <a:pt x="227147" y="1383244"/>
                      </a:cubicBezTo>
                      <a:lnTo>
                        <a:pt x="282473" y="1338178"/>
                      </a:lnTo>
                      <a:lnTo>
                        <a:pt x="263236" y="1323097"/>
                      </a:lnTo>
                      <a:cubicBezTo>
                        <a:pt x="213268" y="1281393"/>
                        <a:pt x="170676" y="1240529"/>
                        <a:pt x="135715" y="1201405"/>
                      </a:cubicBezTo>
                      <a:lnTo>
                        <a:pt x="129026" y="1193201"/>
                      </a:lnTo>
                      <a:lnTo>
                        <a:pt x="117973" y="1187756"/>
                      </a:lnTo>
                      <a:cubicBezTo>
                        <a:pt x="10820" y="1125941"/>
                        <a:pt x="-20234" y="1057661"/>
                        <a:pt x="12258" y="995153"/>
                      </a:cubicBezTo>
                      <a:lnTo>
                        <a:pt x="19788" y="984922"/>
                      </a:lnTo>
                      <a:lnTo>
                        <a:pt x="20541" y="954687"/>
                      </a:lnTo>
                      <a:cubicBezTo>
                        <a:pt x="32482" y="892705"/>
                        <a:pt x="96074" y="855672"/>
                        <a:pt x="215280" y="857654"/>
                      </a:cubicBezTo>
                      <a:lnTo>
                        <a:pt x="220245" y="858034"/>
                      </a:lnTo>
                      <a:lnTo>
                        <a:pt x="287822" y="837186"/>
                      </a:lnTo>
                      <a:cubicBezTo>
                        <a:pt x="317228" y="829441"/>
                        <a:pt x="348675" y="822416"/>
                        <a:pt x="382061" y="816210"/>
                      </a:cubicBezTo>
                      <a:lnTo>
                        <a:pt x="423321" y="809949"/>
                      </a:lnTo>
                      <a:lnTo>
                        <a:pt x="414436" y="787852"/>
                      </a:lnTo>
                      <a:cubicBezTo>
                        <a:pt x="392014" y="726751"/>
                        <a:pt x="375561" y="670066"/>
                        <a:pt x="364845" y="618703"/>
                      </a:cubicBezTo>
                      <a:lnTo>
                        <a:pt x="363168" y="608337"/>
                      </a:lnTo>
                      <a:lnTo>
                        <a:pt x="340653" y="568635"/>
                      </a:lnTo>
                      <a:cubicBezTo>
                        <a:pt x="300279" y="485489"/>
                        <a:pt x="305708" y="424626"/>
                        <a:pt x="347452" y="388461"/>
                      </a:cubicBezTo>
                      <a:lnTo>
                        <a:pt x="373598" y="371776"/>
                      </a:lnTo>
                      <a:lnTo>
                        <a:pt x="388461" y="347452"/>
                      </a:lnTo>
                      <a:cubicBezTo>
                        <a:pt x="429792" y="299745"/>
                        <a:pt x="503382" y="299469"/>
                        <a:pt x="605626" y="360789"/>
                      </a:cubicBezTo>
                      <a:lnTo>
                        <a:pt x="612116" y="365228"/>
                      </a:lnTo>
                      <a:lnTo>
                        <a:pt x="638212" y="369133"/>
                      </a:lnTo>
                      <a:cubicBezTo>
                        <a:pt x="684306" y="379768"/>
                        <a:pt x="734388" y="394817"/>
                        <a:pt x="787852" y="414436"/>
                      </a:cubicBezTo>
                      <a:lnTo>
                        <a:pt x="810084" y="423375"/>
                      </a:lnTo>
                      <a:lnTo>
                        <a:pt x="815665" y="385012"/>
                      </a:lnTo>
                      <a:cubicBezTo>
                        <a:pt x="821766" y="351820"/>
                        <a:pt x="828674" y="320529"/>
                        <a:pt x="836292" y="291237"/>
                      </a:cubicBezTo>
                      <a:lnTo>
                        <a:pt x="858007" y="219894"/>
                      </a:lnTo>
                      <a:lnTo>
                        <a:pt x="857654" y="215280"/>
                      </a:lnTo>
                      <a:cubicBezTo>
                        <a:pt x="855672" y="96074"/>
                        <a:pt x="892705" y="32482"/>
                        <a:pt x="954687" y="20542"/>
                      </a:cubicBezTo>
                      <a:lnTo>
                        <a:pt x="984416" y="19801"/>
                      </a:lnTo>
                      <a:lnTo>
                        <a:pt x="991987" y="13962"/>
                      </a:lnTo>
                      <a:cubicBezTo>
                        <a:pt x="1053723" y="-20358"/>
                        <a:pt x="1121329" y="7498"/>
                        <a:pt x="1182902" y="109737"/>
                      </a:cubicBezTo>
                      <a:lnTo>
                        <a:pt x="1192520" y="128472"/>
                      </a:lnTo>
                      <a:lnTo>
                        <a:pt x="1201405" y="135715"/>
                      </a:lnTo>
                      <a:cubicBezTo>
                        <a:pt x="1260090" y="188157"/>
                        <a:pt x="1322692" y="257767"/>
                        <a:pt x="1386172" y="343691"/>
                      </a:cubicBezTo>
                      <a:lnTo>
                        <a:pt x="1395936" y="357700"/>
                      </a:lnTo>
                      <a:lnTo>
                        <a:pt x="1398378" y="347289"/>
                      </a:lnTo>
                      <a:cubicBezTo>
                        <a:pt x="1560613" y="-245108"/>
                        <a:pt x="1848205" y="-28629"/>
                        <a:pt x="1886096" y="612052"/>
                      </a:cubicBezTo>
                      <a:lnTo>
                        <a:pt x="1889320" y="707791"/>
                      </a:lnTo>
                      <a:lnTo>
                        <a:pt x="1904634" y="705177"/>
                      </a:lnTo>
                      <a:cubicBezTo>
                        <a:pt x="2098684" y="676113"/>
                        <a:pt x="2305911" y="657314"/>
                        <a:pt x="2525457" y="651817"/>
                      </a:cubicBezTo>
                      <a:cubicBezTo>
                        <a:pt x="2468191" y="745509"/>
                        <a:pt x="2409584" y="834871"/>
                        <a:pt x="2350019" y="920001"/>
                      </a:cubicBezTo>
                      <a:lnTo>
                        <a:pt x="2213991" y="1102277"/>
                      </a:lnTo>
                      <a:lnTo>
                        <a:pt x="2329482" y="1150512"/>
                      </a:lnTo>
                      <a:cubicBezTo>
                        <a:pt x="2453828" y="1205458"/>
                        <a:pt x="2580629" y="1267608"/>
                        <a:pt x="2709217" y="1337617"/>
                      </a:cubicBezTo>
                      <a:cubicBezTo>
                        <a:pt x="2548483" y="1425128"/>
                        <a:pt x="2390539" y="1500361"/>
                        <a:pt x="2236693" y="1564590"/>
                      </a:cubicBezTo>
                      <a:lnTo>
                        <a:pt x="2215015" y="1572999"/>
                      </a:lnTo>
                      <a:lnTo>
                        <a:pt x="2290150" y="1671512"/>
                      </a:lnTo>
                      <a:cubicBezTo>
                        <a:pt x="2370364" y="1781269"/>
                        <a:pt x="2449102" y="1898494"/>
                        <a:pt x="2525457" y="2023417"/>
                      </a:cubicBezTo>
                      <a:cubicBezTo>
                        <a:pt x="2379093" y="2019753"/>
                        <a:pt x="2238204" y="2010176"/>
                        <a:pt x="2103045" y="1995587"/>
                      </a:cubicBezTo>
                      <a:lnTo>
                        <a:pt x="1979719" y="1979719"/>
                      </a:lnTo>
                      <a:lnTo>
                        <a:pt x="1995587" y="2103045"/>
                      </a:lnTo>
                      <a:cubicBezTo>
                        <a:pt x="2010176" y="2238205"/>
                        <a:pt x="2019753" y="2379093"/>
                        <a:pt x="2023417" y="25254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8000">
                      <a:srgbClr val="FF0000"/>
                    </a:gs>
                    <a:gs pos="66000">
                      <a:srgbClr val="92D050"/>
                    </a:gs>
                    <a:gs pos="53000">
                      <a:srgbClr val="FFFF00"/>
                    </a:gs>
                    <a:gs pos="83000">
                      <a:srgbClr val="00B050"/>
                    </a:gs>
                    <a:gs pos="100000">
                      <a:srgbClr val="008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234789" y="4169610"/>
                <a:ext cx="2145978" cy="1261981"/>
              </a:xfrm>
              <a:prstGeom prst="rect">
                <a:avLst/>
              </a:prstGeom>
            </p:spPr>
          </p:pic>
        </p:grpSp>
        <p:sp>
          <p:nvSpPr>
            <p:cNvPr id="106" name="Oval 105"/>
            <p:cNvSpPr/>
            <p:nvPr/>
          </p:nvSpPr>
          <p:spPr>
            <a:xfrm>
              <a:off x="9126915" y="3488173"/>
              <a:ext cx="548640" cy="54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798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95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 rot="10800000">
              <a:off x="163563" y="163563"/>
              <a:ext cx="11864874" cy="6530874"/>
            </a:xfrm>
            <a:custGeom>
              <a:avLst/>
              <a:gdLst>
                <a:gd name="connsiteX0" fmla="*/ 11291889 w 11864874"/>
                <a:gd name="connsiteY0" fmla="*/ 6530874 h 6530874"/>
                <a:gd name="connsiteX1" fmla="*/ 572986 w 11864874"/>
                <a:gd name="connsiteY1" fmla="*/ 6530874 h 6530874"/>
                <a:gd name="connsiteX2" fmla="*/ 0 w 11864874"/>
                <a:gd name="connsiteY2" fmla="*/ 5957888 h 6530874"/>
                <a:gd name="connsiteX3" fmla="*/ 0 w 11864874"/>
                <a:gd name="connsiteY3" fmla="*/ 578702 h 6530874"/>
                <a:gd name="connsiteX4" fmla="*/ 578702 w 11864874"/>
                <a:gd name="connsiteY4" fmla="*/ 0 h 6530874"/>
                <a:gd name="connsiteX5" fmla="*/ 11286172 w 11864874"/>
                <a:gd name="connsiteY5" fmla="*/ 0 h 6530874"/>
                <a:gd name="connsiteX6" fmla="*/ 11864874 w 11864874"/>
                <a:gd name="connsiteY6" fmla="*/ 578702 h 6530874"/>
                <a:gd name="connsiteX7" fmla="*/ 11864874 w 11864874"/>
                <a:gd name="connsiteY7" fmla="*/ 5957889 h 6530874"/>
                <a:gd name="connsiteX8" fmla="*/ 11291889 w 11864874"/>
                <a:gd name="connsiteY8" fmla="*/ 6530874 h 653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64874" h="6530874">
                  <a:moveTo>
                    <a:pt x="11291889" y="6530874"/>
                  </a:moveTo>
                  <a:lnTo>
                    <a:pt x="572986" y="6530874"/>
                  </a:lnTo>
                  <a:lnTo>
                    <a:pt x="0" y="5957888"/>
                  </a:lnTo>
                  <a:lnTo>
                    <a:pt x="0" y="578702"/>
                  </a:lnTo>
                  <a:lnTo>
                    <a:pt x="578702" y="0"/>
                  </a:lnTo>
                  <a:lnTo>
                    <a:pt x="11286172" y="0"/>
                  </a:lnTo>
                  <a:lnTo>
                    <a:pt x="11864874" y="578702"/>
                  </a:lnTo>
                  <a:lnTo>
                    <a:pt x="11864874" y="5957889"/>
                  </a:lnTo>
                  <a:lnTo>
                    <a:pt x="11291889" y="6530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15366" y="4155709"/>
            <a:ext cx="1958340" cy="1920240"/>
            <a:chOff x="4415280" y="4460510"/>
            <a:chExt cx="1962702" cy="1752095"/>
          </a:xfrm>
        </p:grpSpPr>
        <p:sp>
          <p:nvSpPr>
            <p:cNvPr id="29" name="Bent Arrow 28"/>
            <p:cNvSpPr/>
            <p:nvPr/>
          </p:nvSpPr>
          <p:spPr>
            <a:xfrm flipH="1">
              <a:off x="4517060" y="4648199"/>
              <a:ext cx="1860922" cy="1564406"/>
            </a:xfrm>
            <a:prstGeom prst="bentArrow">
              <a:avLst>
                <a:gd name="adj1" fmla="val 35153"/>
                <a:gd name="adj2" fmla="val 34441"/>
                <a:gd name="adj3" fmla="val 31645"/>
                <a:gd name="adj4" fmla="val 91013"/>
              </a:avLst>
            </a:prstGeom>
            <a:gradFill flip="none" rotWithShape="1">
              <a:gsLst>
                <a:gs pos="25000">
                  <a:srgbClr val="FFFF00"/>
                </a:gs>
                <a:gs pos="75000">
                  <a:srgbClr val="FFFF00"/>
                </a:gs>
                <a:gs pos="50000">
                  <a:srgbClr val="FFC000">
                    <a:alpha val="75000"/>
                  </a:srgb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15280" y="4460510"/>
              <a:ext cx="1371600" cy="73152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12461" y="4155709"/>
            <a:ext cx="1934537" cy="1920240"/>
            <a:chOff x="5812461" y="4460510"/>
            <a:chExt cx="1934537" cy="1752095"/>
          </a:xfrm>
        </p:grpSpPr>
        <p:sp>
          <p:nvSpPr>
            <p:cNvPr id="18" name="Bent Arrow 17"/>
            <p:cNvSpPr/>
            <p:nvPr/>
          </p:nvSpPr>
          <p:spPr>
            <a:xfrm>
              <a:off x="5812461" y="4648199"/>
              <a:ext cx="1860922" cy="1564406"/>
            </a:xfrm>
            <a:prstGeom prst="bentArrow">
              <a:avLst>
                <a:gd name="adj1" fmla="val 35153"/>
                <a:gd name="adj2" fmla="val 34441"/>
                <a:gd name="adj3" fmla="val 31645"/>
                <a:gd name="adj4" fmla="val 91013"/>
              </a:avLst>
            </a:prstGeom>
            <a:gradFill>
              <a:gsLst>
                <a:gs pos="25000">
                  <a:srgbClr val="00FF00"/>
                </a:gs>
                <a:gs pos="75000">
                  <a:srgbClr val="00FF00"/>
                </a:gs>
                <a:gs pos="50000">
                  <a:schemeClr val="accent6">
                    <a:lumMod val="50000"/>
                    <a:alpha val="6200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75398" y="4460510"/>
              <a:ext cx="1371600" cy="73152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10200" y="3265010"/>
            <a:ext cx="1371600" cy="3383280"/>
            <a:chOff x="5494820" y="3741260"/>
            <a:chExt cx="1202361" cy="2909364"/>
          </a:xfrm>
        </p:grpSpPr>
        <p:sp>
          <p:nvSpPr>
            <p:cNvPr id="17" name="Up Arrow 16"/>
            <p:cNvSpPr/>
            <p:nvPr/>
          </p:nvSpPr>
          <p:spPr>
            <a:xfrm>
              <a:off x="5593080" y="3799490"/>
              <a:ext cx="1005840" cy="2851134"/>
            </a:xfrm>
            <a:prstGeom prst="upArrow">
              <a:avLst>
                <a:gd name="adj1" fmla="val 56905"/>
                <a:gd name="adj2" fmla="val 64796"/>
              </a:avLst>
            </a:prstGeom>
            <a:gradFill flip="none" rotWithShape="1">
              <a:gsLst>
                <a:gs pos="25000">
                  <a:srgbClr val="FFFF00"/>
                </a:gs>
                <a:gs pos="75000">
                  <a:srgbClr val="00FF00"/>
                </a:gs>
                <a:gs pos="5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94820" y="3741260"/>
              <a:ext cx="1202361" cy="64008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44" y="467373"/>
            <a:ext cx="3334512" cy="1037578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132943" y="1749885"/>
            <a:ext cx="3926114" cy="1256651"/>
            <a:chOff x="4132943" y="1521285"/>
            <a:chExt cx="3926114" cy="1256651"/>
          </a:xfrm>
        </p:grpSpPr>
        <p:sp>
          <p:nvSpPr>
            <p:cNvPr id="43" name="TextBox 42"/>
            <p:cNvSpPr txBox="1"/>
            <p:nvPr/>
          </p:nvSpPr>
          <p:spPr>
            <a:xfrm>
              <a:off x="4132943" y="1577607"/>
              <a:ext cx="3926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রাজা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কেনো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গেলেন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829300" y="1521285"/>
              <a:ext cx="533400" cy="533400"/>
              <a:chOff x="10191750" y="1009650"/>
              <a:chExt cx="533400" cy="533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0267950" y="1085850"/>
                <a:ext cx="457200" cy="457200"/>
              </a:xfrm>
              <a:prstGeom prst="rect">
                <a:avLst/>
              </a:prstGeom>
              <a:solidFill>
                <a:srgbClr val="FF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191750" y="1009650"/>
                <a:ext cx="457200" cy="4572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53735" y="3675335"/>
            <a:ext cx="3926114" cy="1845801"/>
            <a:chOff x="453735" y="3675335"/>
            <a:chExt cx="3926114" cy="1845801"/>
          </a:xfrm>
        </p:grpSpPr>
        <p:sp>
          <p:nvSpPr>
            <p:cNvPr id="35" name="TextBox 34"/>
            <p:cNvSpPr txBox="1"/>
            <p:nvPr/>
          </p:nvSpPr>
          <p:spPr>
            <a:xfrm>
              <a:off x="453735" y="4320807"/>
              <a:ext cx="3926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 err="1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রাজা</a:t>
              </a:r>
              <a:r>
                <a:rPr lang="en-US" sz="3600" dirty="0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কাদের</a:t>
              </a:r>
              <a:r>
                <a:rPr lang="en-US" sz="3600" dirty="0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600" dirty="0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বনে</a:t>
              </a:r>
              <a:r>
                <a:rPr lang="en-US" sz="3600" dirty="0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গেলেন</a:t>
              </a:r>
              <a:r>
                <a:rPr lang="en-US" sz="3600" dirty="0" smtClean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713099" y="3675335"/>
              <a:ext cx="533400" cy="533400"/>
              <a:chOff x="10191750" y="1009650"/>
              <a:chExt cx="533400" cy="533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0267950" y="1085850"/>
                <a:ext cx="457200" cy="4572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191750" y="100965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7768935" y="3675335"/>
            <a:ext cx="3926114" cy="1845801"/>
            <a:chOff x="7768935" y="3675335"/>
            <a:chExt cx="3926114" cy="1845801"/>
          </a:xfrm>
        </p:grpSpPr>
        <p:sp>
          <p:nvSpPr>
            <p:cNvPr id="40" name="TextBox 39"/>
            <p:cNvSpPr txBox="1"/>
            <p:nvPr/>
          </p:nvSpPr>
          <p:spPr>
            <a:xfrm>
              <a:off x="7768935" y="4320807"/>
              <a:ext cx="3926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পারুল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তরকারিতে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কেনো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নুন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দিল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886700" y="3675335"/>
              <a:ext cx="533400" cy="533400"/>
              <a:chOff x="7905750" y="3656285"/>
              <a:chExt cx="533400" cy="533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7981950" y="3732485"/>
                <a:ext cx="457200" cy="45720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905750" y="3656285"/>
                <a:ext cx="457200" cy="457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33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430"/>
            <a:ext cx="12192001" cy="6880860"/>
            <a:chOff x="-1" y="-14288"/>
            <a:chExt cx="12192001" cy="68808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7161" y="157162"/>
              <a:ext cx="11832336" cy="653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 userDrawn="1"/>
          </p:nvSpPr>
          <p:spPr>
            <a:xfrm rot="10800000">
              <a:off x="-1" y="-14288"/>
              <a:ext cx="914400" cy="914400"/>
            </a:xfrm>
            <a:custGeom>
              <a:avLst/>
              <a:gdLst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14288 w 914400"/>
                <a:gd name="connsiteY2" fmla="*/ 900112 h 914400"/>
                <a:gd name="connsiteX3" fmla="*/ 914399 w 914400"/>
                <a:gd name="connsiteY3" fmla="*/ 900112 h 914400"/>
                <a:gd name="connsiteX4" fmla="*/ 914399 w 914400"/>
                <a:gd name="connsiteY4" fmla="*/ 1 h 914400"/>
                <a:gd name="connsiteX5" fmla="*/ 914400 w 914400"/>
                <a:gd name="connsiteY5" fmla="*/ 0 h 914400"/>
                <a:gd name="connsiteX6" fmla="*/ 914400 w 914400"/>
                <a:gd name="connsiteY6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914400">
                  <a:moveTo>
                    <a:pt x="914400" y="914400"/>
                  </a:moveTo>
                  <a:lnTo>
                    <a:pt x="0" y="914400"/>
                  </a:lnTo>
                  <a:lnTo>
                    <a:pt x="14288" y="900112"/>
                  </a:lnTo>
                  <a:lnTo>
                    <a:pt x="914399" y="900112"/>
                  </a:lnTo>
                  <a:lnTo>
                    <a:pt x="914399" y="1"/>
                  </a:lnTo>
                  <a:lnTo>
                    <a:pt x="914400" y="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0800000">
              <a:off x="11277600" y="-14288"/>
              <a:ext cx="914400" cy="14288"/>
            </a:xfrm>
            <a:custGeom>
              <a:avLst/>
              <a:gdLst>
                <a:gd name="connsiteX0" fmla="*/ 914400 w 914400"/>
                <a:gd name="connsiteY0" fmla="*/ 14288 h 14288"/>
                <a:gd name="connsiteX1" fmla="*/ 0 w 914400"/>
                <a:gd name="connsiteY1" fmla="*/ 14288 h 14288"/>
                <a:gd name="connsiteX2" fmla="*/ 0 w 914400"/>
                <a:gd name="connsiteY2" fmla="*/ 0 h 14288"/>
                <a:gd name="connsiteX3" fmla="*/ 900112 w 914400"/>
                <a:gd name="connsiteY3" fmla="*/ 0 h 14288"/>
                <a:gd name="connsiteX4" fmla="*/ 914400 w 914400"/>
                <a:gd name="connsiteY4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288">
                  <a:moveTo>
                    <a:pt x="914400" y="14288"/>
                  </a:moveTo>
                  <a:lnTo>
                    <a:pt x="0" y="14288"/>
                  </a:lnTo>
                  <a:lnTo>
                    <a:pt x="0" y="0"/>
                  </a:lnTo>
                  <a:lnTo>
                    <a:pt x="900112" y="0"/>
                  </a:lnTo>
                  <a:lnTo>
                    <a:pt x="914400" y="142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0800000">
              <a:off x="736549" y="0"/>
              <a:ext cx="10718903" cy="163563"/>
            </a:xfrm>
            <a:custGeom>
              <a:avLst/>
              <a:gdLst>
                <a:gd name="connsiteX0" fmla="*/ 10555340 w 10718903"/>
                <a:gd name="connsiteY0" fmla="*/ 163563 h 163563"/>
                <a:gd name="connsiteX1" fmla="*/ 163563 w 10718903"/>
                <a:gd name="connsiteY1" fmla="*/ 163563 h 163563"/>
                <a:gd name="connsiteX2" fmla="*/ 0 w 10718903"/>
                <a:gd name="connsiteY2" fmla="*/ 0 h 163563"/>
                <a:gd name="connsiteX3" fmla="*/ 10718903 w 10718903"/>
                <a:gd name="connsiteY3" fmla="*/ 0 h 163563"/>
                <a:gd name="connsiteX4" fmla="*/ 10555340 w 10718903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8903" h="163563">
                  <a:moveTo>
                    <a:pt x="10555340" y="163563"/>
                  </a:moveTo>
                  <a:lnTo>
                    <a:pt x="163563" y="163563"/>
                  </a:lnTo>
                  <a:lnTo>
                    <a:pt x="0" y="0"/>
                  </a:lnTo>
                  <a:lnTo>
                    <a:pt x="10718903" y="0"/>
                  </a:lnTo>
                  <a:lnTo>
                    <a:pt x="1055534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0800000">
              <a:off x="163563" y="163563"/>
              <a:ext cx="572985" cy="572985"/>
            </a:xfrm>
            <a:custGeom>
              <a:avLst/>
              <a:gdLst>
                <a:gd name="connsiteX0" fmla="*/ 572985 w 572985"/>
                <a:gd name="connsiteY0" fmla="*/ 572985 h 572985"/>
                <a:gd name="connsiteX1" fmla="*/ 0 w 572985"/>
                <a:gd name="connsiteY1" fmla="*/ 572985 h 572985"/>
                <a:gd name="connsiteX2" fmla="*/ 572985 w 572985"/>
                <a:gd name="connsiteY2" fmla="*/ 0 h 572985"/>
                <a:gd name="connsiteX3" fmla="*/ 572985 w 572985"/>
                <a:gd name="connsiteY3" fmla="*/ 572985 h 57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5" h="572985">
                  <a:moveTo>
                    <a:pt x="572985" y="572985"/>
                  </a:moveTo>
                  <a:lnTo>
                    <a:pt x="0" y="572985"/>
                  </a:lnTo>
                  <a:lnTo>
                    <a:pt x="572985" y="0"/>
                  </a:lnTo>
                  <a:lnTo>
                    <a:pt x="572985" y="5729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11455451" y="163563"/>
              <a:ext cx="572986" cy="572986"/>
            </a:xfrm>
            <a:custGeom>
              <a:avLst/>
              <a:gdLst>
                <a:gd name="connsiteX0" fmla="*/ 572986 w 572986"/>
                <a:gd name="connsiteY0" fmla="*/ 572986 h 572986"/>
                <a:gd name="connsiteX1" fmla="*/ 0 w 572986"/>
                <a:gd name="connsiteY1" fmla="*/ 572986 h 572986"/>
                <a:gd name="connsiteX2" fmla="*/ 0 w 572986"/>
                <a:gd name="connsiteY2" fmla="*/ 0 h 572986"/>
                <a:gd name="connsiteX3" fmla="*/ 572986 w 572986"/>
                <a:gd name="connsiteY3" fmla="*/ 572986 h 57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86" h="572986">
                  <a:moveTo>
                    <a:pt x="572986" y="572986"/>
                  </a:moveTo>
                  <a:lnTo>
                    <a:pt x="0" y="572986"/>
                  </a:lnTo>
                  <a:lnTo>
                    <a:pt x="0" y="0"/>
                  </a:lnTo>
                  <a:lnTo>
                    <a:pt x="572986" y="572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rot="10800000">
              <a:off x="0" y="736549"/>
              <a:ext cx="163563" cy="5379187"/>
            </a:xfrm>
            <a:custGeom>
              <a:avLst/>
              <a:gdLst>
                <a:gd name="connsiteX0" fmla="*/ 0 w 163563"/>
                <a:gd name="connsiteY0" fmla="*/ 5379187 h 5379187"/>
                <a:gd name="connsiteX1" fmla="*/ 0 w 163563"/>
                <a:gd name="connsiteY1" fmla="*/ 0 h 5379187"/>
                <a:gd name="connsiteX2" fmla="*/ 163563 w 163563"/>
                <a:gd name="connsiteY2" fmla="*/ 163563 h 5379187"/>
                <a:gd name="connsiteX3" fmla="*/ 163563 w 163563"/>
                <a:gd name="connsiteY3" fmla="*/ 5215624 h 5379187"/>
                <a:gd name="connsiteX4" fmla="*/ 0 w 163563"/>
                <a:gd name="connsiteY4" fmla="*/ 5379187 h 53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7">
                  <a:moveTo>
                    <a:pt x="0" y="5379187"/>
                  </a:moveTo>
                  <a:lnTo>
                    <a:pt x="0" y="0"/>
                  </a:lnTo>
                  <a:lnTo>
                    <a:pt x="163563" y="163563"/>
                  </a:lnTo>
                  <a:lnTo>
                    <a:pt x="163563" y="5215624"/>
                  </a:lnTo>
                  <a:lnTo>
                    <a:pt x="0" y="537918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0800000">
              <a:off x="12028437" y="736549"/>
              <a:ext cx="163563" cy="5379186"/>
            </a:xfrm>
            <a:custGeom>
              <a:avLst/>
              <a:gdLst>
                <a:gd name="connsiteX0" fmla="*/ 163563 w 163563"/>
                <a:gd name="connsiteY0" fmla="*/ 5379186 h 5379186"/>
                <a:gd name="connsiteX1" fmla="*/ 0 w 163563"/>
                <a:gd name="connsiteY1" fmla="*/ 5215623 h 5379186"/>
                <a:gd name="connsiteX2" fmla="*/ 0 w 163563"/>
                <a:gd name="connsiteY2" fmla="*/ 163563 h 5379186"/>
                <a:gd name="connsiteX3" fmla="*/ 163563 w 163563"/>
                <a:gd name="connsiteY3" fmla="*/ 0 h 5379186"/>
                <a:gd name="connsiteX4" fmla="*/ 163563 w 163563"/>
                <a:gd name="connsiteY4" fmla="*/ 5379186 h 537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3" h="5379186">
                  <a:moveTo>
                    <a:pt x="163563" y="5379186"/>
                  </a:moveTo>
                  <a:lnTo>
                    <a:pt x="0" y="5215623"/>
                  </a:lnTo>
                  <a:lnTo>
                    <a:pt x="0" y="163563"/>
                  </a:lnTo>
                  <a:lnTo>
                    <a:pt x="163563" y="0"/>
                  </a:lnTo>
                  <a:lnTo>
                    <a:pt x="163563" y="537918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rot="10800000">
              <a:off x="163563" y="6115735"/>
              <a:ext cx="578702" cy="578702"/>
            </a:xfrm>
            <a:custGeom>
              <a:avLst/>
              <a:gdLst>
                <a:gd name="connsiteX0" fmla="*/ 578702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578702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578702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578702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rot="10800000">
              <a:off x="11449735" y="6115735"/>
              <a:ext cx="578702" cy="578702"/>
            </a:xfrm>
            <a:custGeom>
              <a:avLst/>
              <a:gdLst>
                <a:gd name="connsiteX0" fmla="*/ 0 w 578702"/>
                <a:gd name="connsiteY0" fmla="*/ 578702 h 578702"/>
                <a:gd name="connsiteX1" fmla="*/ 0 w 578702"/>
                <a:gd name="connsiteY1" fmla="*/ 0 h 578702"/>
                <a:gd name="connsiteX2" fmla="*/ 578702 w 578702"/>
                <a:gd name="connsiteY2" fmla="*/ 0 h 578702"/>
                <a:gd name="connsiteX3" fmla="*/ 0 w 578702"/>
                <a:gd name="connsiteY3" fmla="*/ 578702 h 5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702" h="578702">
                  <a:moveTo>
                    <a:pt x="0" y="578702"/>
                  </a:moveTo>
                  <a:lnTo>
                    <a:pt x="0" y="0"/>
                  </a:lnTo>
                  <a:lnTo>
                    <a:pt x="578702" y="0"/>
                  </a:lnTo>
                  <a:lnTo>
                    <a:pt x="0" y="578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rot="10800000">
              <a:off x="742265" y="6694437"/>
              <a:ext cx="10707470" cy="163563"/>
            </a:xfrm>
            <a:custGeom>
              <a:avLst/>
              <a:gdLst>
                <a:gd name="connsiteX0" fmla="*/ 10707470 w 10707470"/>
                <a:gd name="connsiteY0" fmla="*/ 163563 h 163563"/>
                <a:gd name="connsiteX1" fmla="*/ 0 w 10707470"/>
                <a:gd name="connsiteY1" fmla="*/ 163563 h 163563"/>
                <a:gd name="connsiteX2" fmla="*/ 163563 w 10707470"/>
                <a:gd name="connsiteY2" fmla="*/ 0 h 163563"/>
                <a:gd name="connsiteX3" fmla="*/ 10543907 w 10707470"/>
                <a:gd name="connsiteY3" fmla="*/ 0 h 163563"/>
                <a:gd name="connsiteX4" fmla="*/ 10707470 w 10707470"/>
                <a:gd name="connsiteY4" fmla="*/ 163563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7470" h="163563">
                  <a:moveTo>
                    <a:pt x="10707470" y="163563"/>
                  </a:moveTo>
                  <a:lnTo>
                    <a:pt x="0" y="163563"/>
                  </a:lnTo>
                  <a:lnTo>
                    <a:pt x="163563" y="0"/>
                  </a:lnTo>
                  <a:lnTo>
                    <a:pt x="10543907" y="0"/>
                  </a:lnTo>
                  <a:lnTo>
                    <a:pt x="10707470" y="1635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 userDrawn="1"/>
          </p:nvSpPr>
          <p:spPr>
            <a:xfrm rot="10800000">
              <a:off x="0" y="6858000"/>
              <a:ext cx="914400" cy="8572"/>
            </a:xfrm>
            <a:custGeom>
              <a:avLst/>
              <a:gdLst>
                <a:gd name="connsiteX0" fmla="*/ 914400 w 914400"/>
                <a:gd name="connsiteY0" fmla="*/ 8572 h 8572"/>
                <a:gd name="connsiteX1" fmla="*/ 8572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14400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14400" y="8572"/>
                  </a:moveTo>
                  <a:lnTo>
                    <a:pt x="8572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rot="10800000">
              <a:off x="11277600" y="6858000"/>
              <a:ext cx="914400" cy="8572"/>
            </a:xfrm>
            <a:custGeom>
              <a:avLst/>
              <a:gdLst>
                <a:gd name="connsiteX0" fmla="*/ 905828 w 914400"/>
                <a:gd name="connsiteY0" fmla="*/ 8572 h 8572"/>
                <a:gd name="connsiteX1" fmla="*/ 0 w 914400"/>
                <a:gd name="connsiteY1" fmla="*/ 8572 h 8572"/>
                <a:gd name="connsiteX2" fmla="*/ 0 w 914400"/>
                <a:gd name="connsiteY2" fmla="*/ 0 h 8572"/>
                <a:gd name="connsiteX3" fmla="*/ 914400 w 914400"/>
                <a:gd name="connsiteY3" fmla="*/ 0 h 8572"/>
                <a:gd name="connsiteX4" fmla="*/ 905828 w 914400"/>
                <a:gd name="connsiteY4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8572">
                  <a:moveTo>
                    <a:pt x="905828" y="8572"/>
                  </a:moveTo>
                  <a:lnTo>
                    <a:pt x="0" y="8572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5828" y="857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 flipH="1">
            <a:off x="1027739" y="1354617"/>
            <a:ext cx="4754880" cy="4754880"/>
            <a:chOff x="6467975" y="928935"/>
            <a:chExt cx="4754880" cy="475488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1" name="Oval 70"/>
            <p:cNvSpPr/>
            <p:nvPr/>
          </p:nvSpPr>
          <p:spPr>
            <a:xfrm>
              <a:off x="6467975" y="928935"/>
              <a:ext cx="4754880" cy="4754880"/>
            </a:xfrm>
            <a:prstGeom prst="ellipse">
              <a:avLst/>
            </a:prstGeom>
            <a:solidFill>
              <a:schemeClr val="accent2">
                <a:alpha val="65882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nip Diagonal Corner Rectangle 71"/>
            <p:cNvSpPr/>
            <p:nvPr/>
          </p:nvSpPr>
          <p:spPr>
            <a:xfrm>
              <a:off x="7019085" y="2014260"/>
              <a:ext cx="3652660" cy="2584231"/>
            </a:xfrm>
            <a:prstGeom prst="snip2Diag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27739" y="1354617"/>
            <a:ext cx="4754880" cy="4754880"/>
            <a:chOff x="1521394" y="1013460"/>
            <a:chExt cx="4754880" cy="475488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4" name="Oval 73"/>
            <p:cNvSpPr/>
            <p:nvPr/>
          </p:nvSpPr>
          <p:spPr>
            <a:xfrm>
              <a:off x="1521394" y="1013460"/>
              <a:ext cx="4754880" cy="4754880"/>
            </a:xfrm>
            <a:prstGeom prst="ellipse">
              <a:avLst/>
            </a:prstGeom>
            <a:solidFill>
              <a:schemeClr val="accent2">
                <a:alpha val="65882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nip Diagonal Corner Rectangle 74"/>
            <p:cNvSpPr/>
            <p:nvPr/>
          </p:nvSpPr>
          <p:spPr>
            <a:xfrm>
              <a:off x="2072504" y="2098785"/>
              <a:ext cx="3652660" cy="2584231"/>
            </a:xfrm>
            <a:prstGeom prst="snip2Diag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5755"/>
            <a:ext cx="518160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44609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2469</TotalTime>
  <Words>569</Words>
  <Application>Microsoft Office PowerPoint</Application>
  <PresentationFormat>Widescreen</PresentationFormat>
  <Paragraphs>132</Paragraphs>
  <Slides>26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489</cp:revision>
  <dcterms:created xsi:type="dcterms:W3CDTF">2021-02-27T18:43:50Z</dcterms:created>
  <dcterms:modified xsi:type="dcterms:W3CDTF">2021-03-13T14:33:38Z</dcterms:modified>
</cp:coreProperties>
</file>