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60" r:id="rId2"/>
    <p:sldId id="262" r:id="rId3"/>
    <p:sldId id="263" r:id="rId4"/>
    <p:sldId id="282" r:id="rId5"/>
    <p:sldId id="264" r:id="rId6"/>
    <p:sldId id="270" r:id="rId7"/>
    <p:sldId id="283" r:id="rId8"/>
    <p:sldId id="271" r:id="rId9"/>
    <p:sldId id="279" r:id="rId10"/>
    <p:sldId id="280" r:id="rId11"/>
    <p:sldId id="273" r:id="rId12"/>
    <p:sldId id="274" r:id="rId13"/>
    <p:sldId id="27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99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84" autoAdjust="0"/>
  </p:normalViewPr>
  <p:slideViewPr>
    <p:cSldViewPr snapToGrid="0">
      <p:cViewPr varScale="1">
        <p:scale>
          <a:sx n="72" d="100"/>
          <a:sy n="72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3D479-3BA0-4955-84E2-55CC953843B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19C99-B005-4AE6-B855-0B8BF7EFBE5F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জীবনানন্দ দাশ</a:t>
          </a:r>
          <a:endParaRPr lang="en-US" sz="2400" dirty="0">
            <a:solidFill>
              <a:srgbClr val="FF0000"/>
            </a:solidFill>
          </a:endParaRPr>
        </a:p>
      </dgm:t>
    </dgm:pt>
    <dgm:pt modelId="{C18FC416-C9F2-4295-9223-6F3D09E046AB}" type="parTrans" cxnId="{1BD5D998-A89B-4DFB-AF88-5DC624223633}">
      <dgm:prSet/>
      <dgm:spPr/>
      <dgm:t>
        <a:bodyPr/>
        <a:lstStyle/>
        <a:p>
          <a:endParaRPr lang="en-US"/>
        </a:p>
      </dgm:t>
    </dgm:pt>
    <dgm:pt modelId="{ADF9660F-DC26-4819-BA4A-007BE0C20DE4}" type="sibTrans" cxnId="{1BD5D998-A89B-4DFB-AF88-5DC624223633}">
      <dgm:prSet/>
      <dgm:spPr/>
      <dgm:t>
        <a:bodyPr/>
        <a:lstStyle/>
        <a:p>
          <a:endParaRPr lang="en-US"/>
        </a:p>
      </dgm:t>
    </dgm:pt>
    <dgm:pt modelId="{D4FCA00F-3F71-4C0F-8CFB-866684E13D09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১৮৯৯ খ্র. ১৭ই ফেব্রুয়ারী বরিশাল শহরে জম্মগ্রহণ করেন</a:t>
          </a:r>
          <a:endParaRPr lang="en-US" sz="2000" dirty="0"/>
        </a:p>
      </dgm:t>
    </dgm:pt>
    <dgm:pt modelId="{F2D17509-1B49-4F6B-A0DD-905F77CD5226}" type="parTrans" cxnId="{E5A7FDD4-C2D1-40AE-8086-D0456EA49B26}">
      <dgm:prSet/>
      <dgm:spPr/>
      <dgm:t>
        <a:bodyPr/>
        <a:lstStyle/>
        <a:p>
          <a:endParaRPr lang="en-US"/>
        </a:p>
      </dgm:t>
    </dgm:pt>
    <dgm:pt modelId="{E2B72D25-4DA2-4F9B-BB52-BB85C6063000}" type="sibTrans" cxnId="{E5A7FDD4-C2D1-40AE-8086-D0456EA49B26}">
      <dgm:prSet/>
      <dgm:spPr/>
      <dgm:t>
        <a:bodyPr/>
        <a:lstStyle/>
        <a:p>
          <a:endParaRPr lang="en-US"/>
        </a:p>
      </dgm:t>
    </dgm:pt>
    <dgm:pt modelId="{05FD8BB0-30FB-421C-84E0-170F1CDEA9D6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১৮৯৯ খ্র. ১৭ই ফেব্রুয়ারী বরিশাল শহরে জম্মগ্রহণ করেন</a:t>
          </a:r>
          <a:endParaRPr lang="en-US" sz="2000" dirty="0"/>
        </a:p>
      </dgm:t>
    </dgm:pt>
    <dgm:pt modelId="{2A98793B-F257-4C0B-A192-5F22C19DF88D}" type="parTrans" cxnId="{79666AD4-CE4B-4C06-957B-E38F60BC7505}">
      <dgm:prSet/>
      <dgm:spPr/>
      <dgm:t>
        <a:bodyPr/>
        <a:lstStyle/>
        <a:p>
          <a:endParaRPr lang="en-US"/>
        </a:p>
      </dgm:t>
    </dgm:pt>
    <dgm:pt modelId="{85B6D4E0-BF61-4D89-973F-6BA5A1C79168}" type="sibTrans" cxnId="{79666AD4-CE4B-4C06-957B-E38F60BC7505}">
      <dgm:prSet/>
      <dgm:spPr/>
      <dgm:t>
        <a:bodyPr/>
        <a:lstStyle/>
        <a:p>
          <a:endParaRPr lang="en-US"/>
        </a:p>
      </dgm:t>
    </dgm:pt>
    <dgm:pt modelId="{82FB9B52-7080-48E9-95CC-4C674382B12A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কর্মস্থল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সিটি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কলেজ,দিল্লি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রামযশ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কলেজ,বরিশাল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ব্রজমোহন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কলেজ,খড়গপুর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বরিষা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হাওড়া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6EC32309-2976-4BDC-A749-C9BD92D77A81}" type="parTrans" cxnId="{2D9A117C-DA5C-4537-AA5A-65CD4D427032}">
      <dgm:prSet/>
      <dgm:spPr/>
      <dgm:t>
        <a:bodyPr/>
        <a:lstStyle/>
        <a:p>
          <a:endParaRPr lang="en-US"/>
        </a:p>
      </dgm:t>
    </dgm:pt>
    <dgm:pt modelId="{2A8CBB84-4D93-4BD9-9A8C-67EC40BD0AA3}" type="sibTrans" cxnId="{2D9A117C-DA5C-4537-AA5A-65CD4D427032}">
      <dgm:prSet/>
      <dgm:spPr/>
      <dgm:t>
        <a:bodyPr/>
        <a:lstStyle/>
        <a:p>
          <a:endParaRPr lang="en-US"/>
        </a:p>
      </dgm:t>
    </dgm:pt>
    <dgm:pt modelId="{0BE863D3-6B13-4920-BEE8-7D6AD55330F1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ছাড়াও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রচনা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D2674B4-FCA2-49F9-8BDA-3EEB0D3A2C41}" type="parTrans" cxnId="{E6EE6B3B-6F4A-4494-9AC5-B39AE7DBF82B}">
      <dgm:prSet/>
      <dgm:spPr/>
      <dgm:t>
        <a:bodyPr/>
        <a:lstStyle/>
        <a:p>
          <a:endParaRPr lang="en-US"/>
        </a:p>
      </dgm:t>
    </dgm:pt>
    <dgm:pt modelId="{28E6D980-886E-4DAF-A53E-8E9BB0BEFF38}" type="sibTrans" cxnId="{E6EE6B3B-6F4A-4494-9AC5-B39AE7DBF82B}">
      <dgm:prSet/>
      <dgm:spPr/>
      <dgm:t>
        <a:bodyPr/>
        <a:lstStyle/>
        <a:p>
          <a:endParaRPr lang="en-US"/>
        </a:p>
      </dgm:t>
    </dgm:pt>
    <dgm:pt modelId="{34B2578D-0058-47BE-988D-6D2B979D70D2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C352F4-022A-46C5-BF79-BF0FF5084657}" type="parTrans" cxnId="{CDE28341-57DA-46D1-AE2E-E4C6B1D757D0}">
      <dgm:prSet/>
      <dgm:spPr/>
      <dgm:t>
        <a:bodyPr/>
        <a:lstStyle/>
        <a:p>
          <a:endParaRPr lang="en-US"/>
        </a:p>
      </dgm:t>
    </dgm:pt>
    <dgm:pt modelId="{046BF68E-4AEE-4F2E-8A76-358F1DD30542}" type="sibTrans" cxnId="{CDE28341-57DA-46D1-AE2E-E4C6B1D757D0}">
      <dgm:prSet/>
      <dgm:spPr/>
      <dgm:t>
        <a:bodyPr/>
        <a:lstStyle/>
        <a:p>
          <a:endParaRPr lang="en-US"/>
        </a:p>
      </dgm:t>
    </dgm:pt>
    <dgm:pt modelId="{33129F1B-7521-4058-80A7-BA369235C210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 রূপসি বাংলা</a:t>
          </a:r>
        </a:p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বনলতা সেন।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BA8203-064D-4684-BF2D-E2D3B2922832}" type="parTrans" cxnId="{62DF6D91-2589-47A8-9257-3B17E5E19D19}">
      <dgm:prSet/>
      <dgm:spPr/>
      <dgm:t>
        <a:bodyPr/>
        <a:lstStyle/>
        <a:p>
          <a:endParaRPr lang="en-US"/>
        </a:p>
      </dgm:t>
    </dgm:pt>
    <dgm:pt modelId="{94E9CD68-7235-49C2-862A-E61D412B6E79}" type="sibTrans" cxnId="{62DF6D91-2589-47A8-9257-3B17E5E19D19}">
      <dgm:prSet/>
      <dgm:spPr/>
      <dgm:t>
        <a:bodyPr/>
        <a:lstStyle/>
        <a:p>
          <a:endParaRPr lang="en-US"/>
        </a:p>
      </dgm:t>
    </dgm:pt>
    <dgm:pt modelId="{068BB13B-97D9-4AFB-BC2B-4DEA25345C6C}">
      <dgm:prSet/>
      <dgm:spPr/>
    </dgm:pt>
    <dgm:pt modelId="{9D8A5174-067F-41CC-90C6-72A80297A125}" type="parTrans" cxnId="{EB6CFB8E-6C4B-4921-817A-5F73ECBBA258}">
      <dgm:prSet/>
      <dgm:spPr/>
      <dgm:t>
        <a:bodyPr/>
        <a:lstStyle/>
        <a:p>
          <a:endParaRPr lang="en-US"/>
        </a:p>
      </dgm:t>
    </dgm:pt>
    <dgm:pt modelId="{5F8996E6-CE27-4B18-B795-8199B18C9BD9}" type="sibTrans" cxnId="{EB6CFB8E-6C4B-4921-817A-5F73ECBBA258}">
      <dgm:prSet/>
      <dgm:spPr/>
      <dgm:t>
        <a:bodyPr/>
        <a:lstStyle/>
        <a:p>
          <a:endParaRPr lang="en-US"/>
        </a:p>
      </dgm:t>
    </dgm:pt>
    <dgm:pt modelId="{281ACD89-CC0E-4075-8EB0-3C2C37C4DCBC}">
      <dgm:prSet/>
      <dgm:spPr/>
    </dgm:pt>
    <dgm:pt modelId="{43D25D2C-9871-4FCA-A190-12E94DA1EAA7}" type="parTrans" cxnId="{EF5EAE1B-7467-4693-B4D9-A2CABA5FEDB1}">
      <dgm:prSet/>
      <dgm:spPr/>
      <dgm:t>
        <a:bodyPr/>
        <a:lstStyle/>
        <a:p>
          <a:endParaRPr lang="en-US"/>
        </a:p>
      </dgm:t>
    </dgm:pt>
    <dgm:pt modelId="{3FE7AA91-3CA2-4D75-96D7-04F5D37CB227}" type="sibTrans" cxnId="{EF5EAE1B-7467-4693-B4D9-A2CABA5FEDB1}">
      <dgm:prSet/>
      <dgm:spPr/>
      <dgm:t>
        <a:bodyPr/>
        <a:lstStyle/>
        <a:p>
          <a:endParaRPr lang="en-US"/>
        </a:p>
      </dgm:t>
    </dgm:pt>
    <dgm:pt modelId="{9AA1F94B-42F7-41B7-BBF0-7783395D0059}" type="pres">
      <dgm:prSet presAssocID="{1963D479-3BA0-4955-84E2-55CC953843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E1C2D24-1C0E-4F4F-9054-EF390E5B52F0}" type="pres">
      <dgm:prSet presAssocID="{ADF19C99-B005-4AE6-B855-0B8BF7EFBE5F}" presName="Parent" presStyleLbl="node0" presStyleIdx="0" presStyleCnt="1" custScaleX="122260" custScaleY="108376">
        <dgm:presLayoutVars>
          <dgm:chMax val="6"/>
          <dgm:chPref val="6"/>
        </dgm:presLayoutVars>
      </dgm:prSet>
      <dgm:spPr/>
    </dgm:pt>
    <dgm:pt modelId="{58AA9CE5-E02D-4E58-9EA1-74F3AF6C8D3E}" type="pres">
      <dgm:prSet presAssocID="{D4FCA00F-3F71-4C0F-8CFB-866684E13D09}" presName="Accent1" presStyleCnt="0"/>
      <dgm:spPr/>
    </dgm:pt>
    <dgm:pt modelId="{B1A8A821-EF8A-4399-9145-0D8258B59A34}" type="pres">
      <dgm:prSet presAssocID="{D4FCA00F-3F71-4C0F-8CFB-866684E13D09}" presName="Accent" presStyleLbl="bgShp" presStyleIdx="0" presStyleCnt="6"/>
      <dgm:spPr/>
    </dgm:pt>
    <dgm:pt modelId="{5DD9A3EB-4E71-4F7C-BF26-7197EAF29704}" type="pres">
      <dgm:prSet presAssocID="{D4FCA00F-3F71-4C0F-8CFB-866684E13D09}" presName="Child1" presStyleLbl="node1" presStyleIdx="0" presStyleCnt="6" custScaleX="126035" custScaleY="85854" custLinFactNeighborX="-213" custLinFactNeighborY="-16968">
        <dgm:presLayoutVars>
          <dgm:chMax val="0"/>
          <dgm:chPref val="0"/>
          <dgm:bulletEnabled val="1"/>
        </dgm:presLayoutVars>
      </dgm:prSet>
      <dgm:spPr/>
    </dgm:pt>
    <dgm:pt modelId="{0C64DC0D-B4C2-41C7-9C00-36669BBD8089}" type="pres">
      <dgm:prSet presAssocID="{05FD8BB0-30FB-421C-84E0-170F1CDEA9D6}" presName="Accent2" presStyleCnt="0"/>
      <dgm:spPr/>
    </dgm:pt>
    <dgm:pt modelId="{FC2CF725-7E4A-4AAD-BA57-2E825496A840}" type="pres">
      <dgm:prSet presAssocID="{05FD8BB0-30FB-421C-84E0-170F1CDEA9D6}" presName="Accent" presStyleLbl="bgShp" presStyleIdx="1" presStyleCnt="6"/>
      <dgm:spPr/>
    </dgm:pt>
    <dgm:pt modelId="{BD520B74-0106-431D-A5F1-14119039F5C8}" type="pres">
      <dgm:prSet presAssocID="{05FD8BB0-30FB-421C-84E0-170F1CDEA9D6}" presName="Child2" presStyleLbl="node1" presStyleIdx="1" presStyleCnt="6" custScaleX="141678" custScaleY="108981" custLinFactNeighborX="40176" custLinFactNeighborY="-4465">
        <dgm:presLayoutVars>
          <dgm:chMax val="0"/>
          <dgm:chPref val="0"/>
          <dgm:bulletEnabled val="1"/>
        </dgm:presLayoutVars>
      </dgm:prSet>
      <dgm:spPr/>
    </dgm:pt>
    <dgm:pt modelId="{688BC28C-DECC-4439-8B18-EA520158DDB0}" type="pres">
      <dgm:prSet presAssocID="{82FB9B52-7080-48E9-95CC-4C674382B12A}" presName="Accent3" presStyleCnt="0"/>
      <dgm:spPr/>
    </dgm:pt>
    <dgm:pt modelId="{CEB169C0-8A29-4F48-822D-FE9A8B5E1C77}" type="pres">
      <dgm:prSet presAssocID="{82FB9B52-7080-48E9-95CC-4C674382B12A}" presName="Accent" presStyleLbl="bgShp" presStyleIdx="2" presStyleCnt="6"/>
      <dgm:spPr/>
    </dgm:pt>
    <dgm:pt modelId="{0FD6BC67-8C26-4B6B-8626-FEFCDDC1D6FF}" type="pres">
      <dgm:prSet presAssocID="{82FB9B52-7080-48E9-95CC-4C674382B12A}" presName="Child3" presStyleLbl="node1" presStyleIdx="2" presStyleCnt="6" custScaleX="141678" custScaleY="108981" custLinFactNeighborX="53310" custLinFactNeighborY="13396">
        <dgm:presLayoutVars>
          <dgm:chMax val="0"/>
          <dgm:chPref val="0"/>
          <dgm:bulletEnabled val="1"/>
        </dgm:presLayoutVars>
      </dgm:prSet>
      <dgm:spPr/>
    </dgm:pt>
    <dgm:pt modelId="{2FADE191-5AB5-4821-8F76-5C0609161ABE}" type="pres">
      <dgm:prSet presAssocID="{0BE863D3-6B13-4920-BEE8-7D6AD55330F1}" presName="Accent4" presStyleCnt="0"/>
      <dgm:spPr/>
    </dgm:pt>
    <dgm:pt modelId="{7184F0E9-4F82-44F9-B348-516736171E17}" type="pres">
      <dgm:prSet presAssocID="{0BE863D3-6B13-4920-BEE8-7D6AD55330F1}" presName="Accent" presStyleLbl="bgShp" presStyleIdx="3" presStyleCnt="6"/>
      <dgm:spPr/>
    </dgm:pt>
    <dgm:pt modelId="{38F90AAE-260C-4F58-BD35-2CF4F5914C0C}" type="pres">
      <dgm:prSet presAssocID="{0BE863D3-6B13-4920-BEE8-7D6AD55330F1}" presName="Child4" presStyleLbl="node1" presStyleIdx="3" presStyleCnt="6" custScaleX="141678" custScaleY="108981">
        <dgm:presLayoutVars>
          <dgm:chMax val="0"/>
          <dgm:chPref val="0"/>
          <dgm:bulletEnabled val="1"/>
        </dgm:presLayoutVars>
      </dgm:prSet>
      <dgm:spPr/>
    </dgm:pt>
    <dgm:pt modelId="{C107E2B0-3783-4342-9C15-17E46ABD27DA}" type="pres">
      <dgm:prSet presAssocID="{34B2578D-0058-47BE-988D-6D2B979D70D2}" presName="Accent5" presStyleCnt="0"/>
      <dgm:spPr/>
    </dgm:pt>
    <dgm:pt modelId="{DB440019-751C-4635-B42F-EB848AEC3AF4}" type="pres">
      <dgm:prSet presAssocID="{34B2578D-0058-47BE-988D-6D2B979D70D2}" presName="Accent" presStyleLbl="bgShp" presStyleIdx="4" presStyleCnt="6"/>
      <dgm:spPr/>
    </dgm:pt>
    <dgm:pt modelId="{EDE4CB91-BA63-4F24-8D48-F0F3B3C5FFAC}" type="pres">
      <dgm:prSet presAssocID="{34B2578D-0058-47BE-988D-6D2B979D70D2}" presName="Child5" presStyleLbl="node1" presStyleIdx="4" presStyleCnt="6" custScaleX="141678" custScaleY="108981" custLinFactNeighborX="-54083" custLinFactNeighborY="-6001">
        <dgm:presLayoutVars>
          <dgm:chMax val="0"/>
          <dgm:chPref val="0"/>
          <dgm:bulletEnabled val="1"/>
        </dgm:presLayoutVars>
      </dgm:prSet>
      <dgm:spPr/>
    </dgm:pt>
    <dgm:pt modelId="{09175057-9B52-4AE6-9ADA-F7B0E5CA2D87}" type="pres">
      <dgm:prSet presAssocID="{33129F1B-7521-4058-80A7-BA369235C210}" presName="Accent6" presStyleCnt="0"/>
      <dgm:spPr/>
    </dgm:pt>
    <dgm:pt modelId="{00B58526-1F66-41AA-81E3-888EEC5F8ED3}" type="pres">
      <dgm:prSet presAssocID="{33129F1B-7521-4058-80A7-BA369235C210}" presName="Accent" presStyleLbl="bgShp" presStyleIdx="5" presStyleCnt="6"/>
      <dgm:spPr/>
    </dgm:pt>
    <dgm:pt modelId="{C182D0AE-D3A1-4752-B7BA-3A4D50282FFB}" type="pres">
      <dgm:prSet presAssocID="{33129F1B-7521-4058-80A7-BA369235C210}" presName="Child6" presStyleLbl="node1" presStyleIdx="5" presStyleCnt="6" custScaleX="141678" custScaleY="108981" custLinFactNeighborX="-44811" custLinFactNeighborY="-7145">
        <dgm:presLayoutVars>
          <dgm:chMax val="0"/>
          <dgm:chPref val="0"/>
          <dgm:bulletEnabled val="1"/>
        </dgm:presLayoutVars>
      </dgm:prSet>
      <dgm:spPr/>
    </dgm:pt>
  </dgm:ptLst>
  <dgm:cxnLst>
    <dgm:cxn modelId="{8B30330C-4627-461F-B36F-14E30729C3DD}" type="presOf" srcId="{05FD8BB0-30FB-421C-84E0-170F1CDEA9D6}" destId="{BD520B74-0106-431D-A5F1-14119039F5C8}" srcOrd="0" destOrd="0" presId="urn:microsoft.com/office/officeart/2011/layout/HexagonRadial"/>
    <dgm:cxn modelId="{EF5EAE1B-7467-4693-B4D9-A2CABA5FEDB1}" srcId="{1963D479-3BA0-4955-84E2-55CC953843B3}" destId="{281ACD89-CC0E-4075-8EB0-3C2C37C4DCBC}" srcOrd="1" destOrd="0" parTransId="{43D25D2C-9871-4FCA-A190-12E94DA1EAA7}" sibTransId="{3FE7AA91-3CA2-4D75-96D7-04F5D37CB227}"/>
    <dgm:cxn modelId="{E6EE6B3B-6F4A-4494-9AC5-B39AE7DBF82B}" srcId="{ADF19C99-B005-4AE6-B855-0B8BF7EFBE5F}" destId="{0BE863D3-6B13-4920-BEE8-7D6AD55330F1}" srcOrd="3" destOrd="0" parTransId="{ED2674B4-FCA2-49F9-8BDA-3EEB0D3A2C41}" sibTransId="{28E6D980-886E-4DAF-A53E-8E9BB0BEFF38}"/>
    <dgm:cxn modelId="{CDE28341-57DA-46D1-AE2E-E4C6B1D757D0}" srcId="{ADF19C99-B005-4AE6-B855-0B8BF7EFBE5F}" destId="{34B2578D-0058-47BE-988D-6D2B979D70D2}" srcOrd="4" destOrd="0" parTransId="{A1C352F4-022A-46C5-BF79-BF0FF5084657}" sibTransId="{046BF68E-4AEE-4F2E-8A76-358F1DD30542}"/>
    <dgm:cxn modelId="{CA674A4F-45D7-4E8B-BC6F-CE710CC66920}" type="presOf" srcId="{82FB9B52-7080-48E9-95CC-4C674382B12A}" destId="{0FD6BC67-8C26-4B6B-8626-FEFCDDC1D6FF}" srcOrd="0" destOrd="0" presId="urn:microsoft.com/office/officeart/2011/layout/HexagonRadial"/>
    <dgm:cxn modelId="{A8D04F78-20CC-404C-9BB4-3786942A9F78}" type="presOf" srcId="{ADF19C99-B005-4AE6-B855-0B8BF7EFBE5F}" destId="{FE1C2D24-1C0E-4F4F-9054-EF390E5B52F0}" srcOrd="0" destOrd="0" presId="urn:microsoft.com/office/officeart/2011/layout/HexagonRadial"/>
    <dgm:cxn modelId="{2D9A117C-DA5C-4537-AA5A-65CD4D427032}" srcId="{ADF19C99-B005-4AE6-B855-0B8BF7EFBE5F}" destId="{82FB9B52-7080-48E9-95CC-4C674382B12A}" srcOrd="2" destOrd="0" parTransId="{6EC32309-2976-4BDC-A749-C9BD92D77A81}" sibTransId="{2A8CBB84-4D93-4BD9-9A8C-67EC40BD0AA3}"/>
    <dgm:cxn modelId="{EB6CFB8E-6C4B-4921-817A-5F73ECBBA258}" srcId="{1963D479-3BA0-4955-84E2-55CC953843B3}" destId="{068BB13B-97D9-4AFB-BC2B-4DEA25345C6C}" srcOrd="2" destOrd="0" parTransId="{9D8A5174-067F-41CC-90C6-72A80297A125}" sibTransId="{5F8996E6-CE27-4B18-B795-8199B18C9BD9}"/>
    <dgm:cxn modelId="{222A6091-D8FC-45C8-AC4C-AE119793BC55}" type="presOf" srcId="{1963D479-3BA0-4955-84E2-55CC953843B3}" destId="{9AA1F94B-42F7-41B7-BBF0-7783395D0059}" srcOrd="0" destOrd="0" presId="urn:microsoft.com/office/officeart/2011/layout/HexagonRadial"/>
    <dgm:cxn modelId="{62DF6D91-2589-47A8-9257-3B17E5E19D19}" srcId="{ADF19C99-B005-4AE6-B855-0B8BF7EFBE5F}" destId="{33129F1B-7521-4058-80A7-BA369235C210}" srcOrd="5" destOrd="0" parTransId="{F5BA8203-064D-4684-BF2D-E2D3B2922832}" sibTransId="{94E9CD68-7235-49C2-862A-E61D412B6E79}"/>
    <dgm:cxn modelId="{4C88E692-A430-4E16-AF04-8961C4092ABD}" type="presOf" srcId="{33129F1B-7521-4058-80A7-BA369235C210}" destId="{C182D0AE-D3A1-4752-B7BA-3A4D50282FFB}" srcOrd="0" destOrd="0" presId="urn:microsoft.com/office/officeart/2011/layout/HexagonRadial"/>
    <dgm:cxn modelId="{1BD5D998-A89B-4DFB-AF88-5DC624223633}" srcId="{1963D479-3BA0-4955-84E2-55CC953843B3}" destId="{ADF19C99-B005-4AE6-B855-0B8BF7EFBE5F}" srcOrd="0" destOrd="0" parTransId="{C18FC416-C9F2-4295-9223-6F3D09E046AB}" sibTransId="{ADF9660F-DC26-4819-BA4A-007BE0C20DE4}"/>
    <dgm:cxn modelId="{C0228BBE-F136-4236-A24E-705D30B4313B}" type="presOf" srcId="{D4FCA00F-3F71-4C0F-8CFB-866684E13D09}" destId="{5DD9A3EB-4E71-4F7C-BF26-7197EAF29704}" srcOrd="0" destOrd="0" presId="urn:microsoft.com/office/officeart/2011/layout/HexagonRadial"/>
    <dgm:cxn modelId="{B568C6BF-1369-45D0-8C9F-2A04EBF17382}" type="presOf" srcId="{34B2578D-0058-47BE-988D-6D2B979D70D2}" destId="{EDE4CB91-BA63-4F24-8D48-F0F3B3C5FFAC}" srcOrd="0" destOrd="0" presId="urn:microsoft.com/office/officeart/2011/layout/HexagonRadial"/>
    <dgm:cxn modelId="{79666AD4-CE4B-4C06-957B-E38F60BC7505}" srcId="{ADF19C99-B005-4AE6-B855-0B8BF7EFBE5F}" destId="{05FD8BB0-30FB-421C-84E0-170F1CDEA9D6}" srcOrd="1" destOrd="0" parTransId="{2A98793B-F257-4C0B-A192-5F22C19DF88D}" sibTransId="{85B6D4E0-BF61-4D89-973F-6BA5A1C79168}"/>
    <dgm:cxn modelId="{E5A7FDD4-C2D1-40AE-8086-D0456EA49B26}" srcId="{ADF19C99-B005-4AE6-B855-0B8BF7EFBE5F}" destId="{D4FCA00F-3F71-4C0F-8CFB-866684E13D09}" srcOrd="0" destOrd="0" parTransId="{F2D17509-1B49-4F6B-A0DD-905F77CD5226}" sibTransId="{E2B72D25-4DA2-4F9B-BB52-BB85C6063000}"/>
    <dgm:cxn modelId="{60A98FF3-6996-49F9-B748-AB69B7004D60}" type="presOf" srcId="{0BE863D3-6B13-4920-BEE8-7D6AD55330F1}" destId="{38F90AAE-260C-4F58-BD35-2CF4F5914C0C}" srcOrd="0" destOrd="0" presId="urn:microsoft.com/office/officeart/2011/layout/HexagonRadial"/>
    <dgm:cxn modelId="{E1C99947-8399-4DCA-8161-684EAA9CB8ED}" type="presParOf" srcId="{9AA1F94B-42F7-41B7-BBF0-7783395D0059}" destId="{FE1C2D24-1C0E-4F4F-9054-EF390E5B52F0}" srcOrd="0" destOrd="0" presId="urn:microsoft.com/office/officeart/2011/layout/HexagonRadial"/>
    <dgm:cxn modelId="{1B3E3F03-412E-40AC-9491-14D2D59708E2}" type="presParOf" srcId="{9AA1F94B-42F7-41B7-BBF0-7783395D0059}" destId="{58AA9CE5-E02D-4E58-9EA1-74F3AF6C8D3E}" srcOrd="1" destOrd="0" presId="urn:microsoft.com/office/officeart/2011/layout/HexagonRadial"/>
    <dgm:cxn modelId="{35F51ADC-E0F8-459D-883D-22B80F03B0C5}" type="presParOf" srcId="{58AA9CE5-E02D-4E58-9EA1-74F3AF6C8D3E}" destId="{B1A8A821-EF8A-4399-9145-0D8258B59A34}" srcOrd="0" destOrd="0" presId="urn:microsoft.com/office/officeart/2011/layout/HexagonRadial"/>
    <dgm:cxn modelId="{3E13948A-6357-4E1B-819E-0109F21F055E}" type="presParOf" srcId="{9AA1F94B-42F7-41B7-BBF0-7783395D0059}" destId="{5DD9A3EB-4E71-4F7C-BF26-7197EAF29704}" srcOrd="2" destOrd="0" presId="urn:microsoft.com/office/officeart/2011/layout/HexagonRadial"/>
    <dgm:cxn modelId="{63DB5990-0D8F-447F-9F1C-25A8D9E8C78A}" type="presParOf" srcId="{9AA1F94B-42F7-41B7-BBF0-7783395D0059}" destId="{0C64DC0D-B4C2-41C7-9C00-36669BBD8089}" srcOrd="3" destOrd="0" presId="urn:microsoft.com/office/officeart/2011/layout/HexagonRadial"/>
    <dgm:cxn modelId="{C6EE550C-CAF5-4AA7-9B76-41A8175036E4}" type="presParOf" srcId="{0C64DC0D-B4C2-41C7-9C00-36669BBD8089}" destId="{FC2CF725-7E4A-4AAD-BA57-2E825496A840}" srcOrd="0" destOrd="0" presId="urn:microsoft.com/office/officeart/2011/layout/HexagonRadial"/>
    <dgm:cxn modelId="{76C1A1FC-70F6-43C9-A667-2C7E2D2681E9}" type="presParOf" srcId="{9AA1F94B-42F7-41B7-BBF0-7783395D0059}" destId="{BD520B74-0106-431D-A5F1-14119039F5C8}" srcOrd="4" destOrd="0" presId="urn:microsoft.com/office/officeart/2011/layout/HexagonRadial"/>
    <dgm:cxn modelId="{DDFA52CE-6679-4088-BE1C-C6095FA0BEF7}" type="presParOf" srcId="{9AA1F94B-42F7-41B7-BBF0-7783395D0059}" destId="{688BC28C-DECC-4439-8B18-EA520158DDB0}" srcOrd="5" destOrd="0" presId="urn:microsoft.com/office/officeart/2011/layout/HexagonRadial"/>
    <dgm:cxn modelId="{B6482ECD-9F04-48B2-8C08-4E6848705165}" type="presParOf" srcId="{688BC28C-DECC-4439-8B18-EA520158DDB0}" destId="{CEB169C0-8A29-4F48-822D-FE9A8B5E1C77}" srcOrd="0" destOrd="0" presId="urn:microsoft.com/office/officeart/2011/layout/HexagonRadial"/>
    <dgm:cxn modelId="{D09373C1-B93B-42B8-8751-F4A9D8C41C6C}" type="presParOf" srcId="{9AA1F94B-42F7-41B7-BBF0-7783395D0059}" destId="{0FD6BC67-8C26-4B6B-8626-FEFCDDC1D6FF}" srcOrd="6" destOrd="0" presId="urn:microsoft.com/office/officeart/2011/layout/HexagonRadial"/>
    <dgm:cxn modelId="{079681C5-268C-48C1-A15F-A05BA245830C}" type="presParOf" srcId="{9AA1F94B-42F7-41B7-BBF0-7783395D0059}" destId="{2FADE191-5AB5-4821-8F76-5C0609161ABE}" srcOrd="7" destOrd="0" presId="urn:microsoft.com/office/officeart/2011/layout/HexagonRadial"/>
    <dgm:cxn modelId="{C63AF700-9569-4D28-8091-6533952FA120}" type="presParOf" srcId="{2FADE191-5AB5-4821-8F76-5C0609161ABE}" destId="{7184F0E9-4F82-44F9-B348-516736171E17}" srcOrd="0" destOrd="0" presId="urn:microsoft.com/office/officeart/2011/layout/HexagonRadial"/>
    <dgm:cxn modelId="{AFB8F212-275A-4104-BC6A-677C70399402}" type="presParOf" srcId="{9AA1F94B-42F7-41B7-BBF0-7783395D0059}" destId="{38F90AAE-260C-4F58-BD35-2CF4F5914C0C}" srcOrd="8" destOrd="0" presId="urn:microsoft.com/office/officeart/2011/layout/HexagonRadial"/>
    <dgm:cxn modelId="{4EDD9171-E3B8-4D53-94EB-8C2EF520843F}" type="presParOf" srcId="{9AA1F94B-42F7-41B7-BBF0-7783395D0059}" destId="{C107E2B0-3783-4342-9C15-17E46ABD27DA}" srcOrd="9" destOrd="0" presId="urn:microsoft.com/office/officeart/2011/layout/HexagonRadial"/>
    <dgm:cxn modelId="{8DBF9C39-C949-4DB7-AF9C-0766F02BEC2E}" type="presParOf" srcId="{C107E2B0-3783-4342-9C15-17E46ABD27DA}" destId="{DB440019-751C-4635-B42F-EB848AEC3AF4}" srcOrd="0" destOrd="0" presId="urn:microsoft.com/office/officeart/2011/layout/HexagonRadial"/>
    <dgm:cxn modelId="{9AD512FB-1399-40FD-8B19-A1A91F993A82}" type="presParOf" srcId="{9AA1F94B-42F7-41B7-BBF0-7783395D0059}" destId="{EDE4CB91-BA63-4F24-8D48-F0F3B3C5FFAC}" srcOrd="10" destOrd="0" presId="urn:microsoft.com/office/officeart/2011/layout/HexagonRadial"/>
    <dgm:cxn modelId="{2D686124-88BA-414C-8690-B8295DFE6471}" type="presParOf" srcId="{9AA1F94B-42F7-41B7-BBF0-7783395D0059}" destId="{09175057-9B52-4AE6-9ADA-F7B0E5CA2D87}" srcOrd="11" destOrd="0" presId="urn:microsoft.com/office/officeart/2011/layout/HexagonRadial"/>
    <dgm:cxn modelId="{25F1E845-B160-4281-8856-E9F49E92A116}" type="presParOf" srcId="{09175057-9B52-4AE6-9ADA-F7B0E5CA2D87}" destId="{00B58526-1F66-41AA-81E3-888EEC5F8ED3}" srcOrd="0" destOrd="0" presId="urn:microsoft.com/office/officeart/2011/layout/HexagonRadial"/>
    <dgm:cxn modelId="{84538C83-3570-4C68-8F3C-D17C8BAB837B}" type="presParOf" srcId="{9AA1F94B-42F7-41B7-BBF0-7783395D0059}" destId="{C182D0AE-D3A1-4752-B7BA-3A4D50282FF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C2D24-1C0E-4F4F-9054-EF390E5B52F0}">
      <dsp:nvSpPr>
        <dsp:cNvPr id="0" name=""/>
        <dsp:cNvSpPr/>
      </dsp:nvSpPr>
      <dsp:spPr>
        <a:xfrm>
          <a:off x="3569049" y="1753429"/>
          <a:ext cx="3021325" cy="2316768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জীবনানন্দ দাশ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4041460" y="2115676"/>
        <a:ext cx="2076503" cy="1592274"/>
      </dsp:txXfrm>
    </dsp:sp>
    <dsp:sp modelId="{FC2CF725-7E4A-4AAD-BA57-2E825496A840}">
      <dsp:nvSpPr>
        <dsp:cNvPr id="0" name=""/>
        <dsp:cNvSpPr/>
      </dsp:nvSpPr>
      <dsp:spPr>
        <a:xfrm>
          <a:off x="5391562" y="820204"/>
          <a:ext cx="932387" cy="8033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9A3EB-4E71-4F7C-BF26-7197EAF29704}">
      <dsp:nvSpPr>
        <dsp:cNvPr id="0" name=""/>
        <dsp:cNvSpPr/>
      </dsp:nvSpPr>
      <dsp:spPr>
        <a:xfrm>
          <a:off x="3803795" y="0"/>
          <a:ext cx="2552404" cy="15041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১৮৯৯ খ্র. ১৭ই ফেব্রুয়ারী বরিশাল শহরে জম্মগ্রহণ করেন</a:t>
          </a:r>
          <a:endParaRPr lang="en-US" sz="2000" kern="1200" dirty="0"/>
        </a:p>
      </dsp:txBody>
      <dsp:txXfrm>
        <a:off x="4159741" y="209763"/>
        <a:ext cx="1840512" cy="1084633"/>
      </dsp:txXfrm>
    </dsp:sp>
    <dsp:sp modelId="{CEB169C0-8A29-4F48-822D-FE9A8B5E1C77}">
      <dsp:nvSpPr>
        <dsp:cNvPr id="0" name=""/>
        <dsp:cNvSpPr/>
      </dsp:nvSpPr>
      <dsp:spPr>
        <a:xfrm>
          <a:off x="6479731" y="2322089"/>
          <a:ext cx="932387" cy="8033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20B74-0106-431D-A5F1-14119039F5C8}">
      <dsp:nvSpPr>
        <dsp:cNvPr id="0" name=""/>
        <dsp:cNvSpPr/>
      </dsp:nvSpPr>
      <dsp:spPr>
        <a:xfrm>
          <a:off x="6320640" y="819399"/>
          <a:ext cx="2869199" cy="19093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১৮৯৯ খ্র. ১৭ই ফেব্রুয়ারী বরিশাল শহরে জম্মগ্রহণ করেন</a:t>
          </a:r>
          <a:endParaRPr lang="en-US" sz="2000" kern="1200" dirty="0"/>
        </a:p>
      </dsp:txBody>
      <dsp:txXfrm>
        <a:off x="6741573" y="1099514"/>
        <a:ext cx="2027333" cy="1349114"/>
      </dsp:txXfrm>
    </dsp:sp>
    <dsp:sp modelId="{7184F0E9-4F82-44F9-B348-516736171E17}">
      <dsp:nvSpPr>
        <dsp:cNvPr id="0" name=""/>
        <dsp:cNvSpPr/>
      </dsp:nvSpPr>
      <dsp:spPr>
        <a:xfrm>
          <a:off x="5723818" y="4017434"/>
          <a:ext cx="932387" cy="8033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6BC67-8C26-4B6B-8626-FEFCDDC1D6FF}">
      <dsp:nvSpPr>
        <dsp:cNvPr id="0" name=""/>
        <dsp:cNvSpPr/>
      </dsp:nvSpPr>
      <dsp:spPr>
        <a:xfrm>
          <a:off x="6586624" y="3250751"/>
          <a:ext cx="2869199" cy="19093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কর্মস্থল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সিটি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কলেজ,দিল্লি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রামযশ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কলেজ,বরিশাল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ব্রজমোহন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কলেজ,খড়গপুর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বরিষা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হাওড়া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007557" y="3530866"/>
        <a:ext cx="2027333" cy="1349114"/>
      </dsp:txXfrm>
    </dsp:sp>
    <dsp:sp modelId="{DB440019-751C-4635-B42F-EB848AEC3AF4}">
      <dsp:nvSpPr>
        <dsp:cNvPr id="0" name=""/>
        <dsp:cNvSpPr/>
      </dsp:nvSpPr>
      <dsp:spPr>
        <a:xfrm>
          <a:off x="3848696" y="4193417"/>
          <a:ext cx="932387" cy="8033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90AAE-260C-4F58-BD35-2CF4F5914C0C}">
      <dsp:nvSpPr>
        <dsp:cNvPr id="0" name=""/>
        <dsp:cNvSpPr/>
      </dsp:nvSpPr>
      <dsp:spPr>
        <a:xfrm>
          <a:off x="3649711" y="4094855"/>
          <a:ext cx="2869199" cy="19093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ছাড়াও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রচনা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070644" y="4374970"/>
        <a:ext cx="2027333" cy="1349114"/>
      </dsp:txXfrm>
    </dsp:sp>
    <dsp:sp modelId="{00B58526-1F66-41AA-81E3-888EEC5F8ED3}">
      <dsp:nvSpPr>
        <dsp:cNvPr id="0" name=""/>
        <dsp:cNvSpPr/>
      </dsp:nvSpPr>
      <dsp:spPr>
        <a:xfrm>
          <a:off x="2742707" y="2692135"/>
          <a:ext cx="932387" cy="8033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4CB91-BA63-4F24-8D48-F0F3B3C5FFAC}">
      <dsp:nvSpPr>
        <dsp:cNvPr id="0" name=""/>
        <dsp:cNvSpPr/>
      </dsp:nvSpPr>
      <dsp:spPr>
        <a:xfrm>
          <a:off x="688521" y="2912122"/>
          <a:ext cx="2869199" cy="19093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30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9454" y="3192237"/>
        <a:ext cx="2027333" cy="1349114"/>
      </dsp:txXfrm>
    </dsp:sp>
    <dsp:sp modelId="{C182D0AE-D3A1-4752-B7BA-3A4D50282FFB}">
      <dsp:nvSpPr>
        <dsp:cNvPr id="0" name=""/>
        <dsp:cNvSpPr/>
      </dsp:nvSpPr>
      <dsp:spPr>
        <a:xfrm>
          <a:off x="876294" y="770035"/>
          <a:ext cx="2869199" cy="19093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রূপসি বাংলা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বনলতা সেন।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97227" y="1050150"/>
        <a:ext cx="2027333" cy="134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78E4-2001-4030-A4A2-F6AA6D65CFF8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D96EC-FBC0-45D4-9546-3CFFBE6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9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D96EC-FBC0-45D4-9546-3CFFBE6B6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9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528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D9B6-6370-4791-B606-8DE8139CA3B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63599-2F28-4B2A-894D-BA03517A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017060" y="5446059"/>
            <a:ext cx="7355542" cy="1411941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D2C68-12F4-42F8-8D7A-9D9B7225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91547"/>
            <a:ext cx="11714922" cy="51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45969"/>
            <a:ext cx="1640541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25789" y="652692"/>
            <a:ext cx="739588" cy="72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2878" y="352124"/>
            <a:ext cx="2831981" cy="1021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নুপুর </a:t>
            </a:r>
            <a:r>
              <a:rPr lang="bn-BD" sz="4400" dirty="0">
                <a:solidFill>
                  <a:schemeClr val="tx1"/>
                </a:solidFill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922" y="1794806"/>
            <a:ext cx="8106937" cy="10459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 ঘুঙ্গুর পায়ে নাচে </a:t>
            </a:r>
            <a:r>
              <a:rPr lang="bn-BD" sz="4400" dirty="0">
                <a:solidFill>
                  <a:srgbClr val="002060"/>
                </a:solidFill>
              </a:rPr>
              <a:t>। 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2" y="352124"/>
            <a:ext cx="2232211" cy="13407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439938"/>
            <a:ext cx="1432113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37579" y="3656843"/>
            <a:ext cx="739588" cy="72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6554" y="3198649"/>
            <a:ext cx="3859252" cy="117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ছোট নৌকা </a:t>
            </a:r>
            <a:r>
              <a:rPr lang="bn-BD" sz="4400"/>
              <a:t>।</a:t>
            </a:r>
            <a:endParaRPr lang="en-US" sz="4800"/>
          </a:p>
        </p:txBody>
      </p:sp>
      <p:sp>
        <p:nvSpPr>
          <p:cNvPr id="12" name="Rectangle 11"/>
          <p:cNvSpPr/>
          <p:nvPr/>
        </p:nvSpPr>
        <p:spPr>
          <a:xfrm>
            <a:off x="457200" y="4665877"/>
            <a:ext cx="8809463" cy="1311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জেলেরা মাছ ধরার সময় ডিঙা ব্যবহার করে। </a:t>
            </a:r>
            <a:endParaRPr lang="en-US" sz="200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13" y="3198648"/>
            <a:ext cx="2245657" cy="13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4435398" y="235888"/>
            <a:ext cx="2503448" cy="1024751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620" y="5035080"/>
            <a:ext cx="8987883" cy="1124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কবিতায় কবির দেশের প্রতি অকৃতিম ভালবাসা  ফুটে উঠেছে তা পাঁচটি বাক্যে  বর্ননা কর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A3E18-BDE4-4FC8-AD10-2067C8EE7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" y="1260639"/>
            <a:ext cx="9089289" cy="35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788" y="5960532"/>
            <a:ext cx="100225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6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/>
              <a:t>  </a:t>
            </a:r>
          </a:p>
          <a:p>
            <a:endParaRPr lang="en-US" sz="2400"/>
          </a:p>
        </p:txBody>
      </p:sp>
      <p:sp>
        <p:nvSpPr>
          <p:cNvPr id="3" name="Flowchart: Terminator 2"/>
          <p:cNvSpPr/>
          <p:nvPr/>
        </p:nvSpPr>
        <p:spPr>
          <a:xfrm>
            <a:off x="80682" y="2213832"/>
            <a:ext cx="12111318" cy="1148509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>
                <a:solidFill>
                  <a:schemeClr val="tx1"/>
                </a:solidFill>
              </a:rPr>
              <a:t>১</a:t>
            </a:r>
            <a:r>
              <a:rPr lang="en-US" sz="2400">
                <a:solidFill>
                  <a:schemeClr val="tx1"/>
                </a:solidFill>
              </a:rPr>
              <a:t>.</a:t>
            </a:r>
            <a:r>
              <a:rPr lang="bn-BD" sz="2400">
                <a:solidFill>
                  <a:schemeClr val="tx1"/>
                </a:solidFill>
              </a:rPr>
              <a:t> </a:t>
            </a:r>
            <a:r>
              <a:rPr lang="bn-BD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 এর উল্লেখযোগ্য দুটি কাব্যের নাম কি? </a:t>
            </a:r>
            <a:endParaRPr lang="bn-BD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94129" y="3754899"/>
            <a:ext cx="12097871" cy="122837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বাংলার দুটি করে নদী, ও  পাখির নাম লিখ।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80682" y="5375833"/>
            <a:ext cx="12097871" cy="122368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  জলাংগি কি?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84494" y="0"/>
            <a:ext cx="4235824" cy="20932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5859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935" y="1706136"/>
            <a:ext cx="7221071" cy="42571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0661" y="4438188"/>
            <a:ext cx="7044946" cy="20954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/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“কোথায় পাব আর বাংলা ছাড়া”-কথাটির সঙ্গে কবি জীবনানন্দ দাশের বাংলায় ফিরে আসার আকা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ঙ্ক্ষা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কীভাবে সম্পর্কিত –সংক্ষেপে লিখ।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50024" y="150169"/>
            <a:ext cx="4598894" cy="12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E12CA-BD9A-4C1E-999F-19EE869FB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51" y="1464209"/>
            <a:ext cx="5245967" cy="29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4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300318"/>
            <a:ext cx="12070976" cy="5266764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3030070" y="5567082"/>
            <a:ext cx="6180837" cy="1145952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2435" y="5574982"/>
            <a:ext cx="4190892" cy="11665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    কবিতা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 ৪০ মিনিট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11/03/2021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98529" y="116430"/>
            <a:ext cx="5268686" cy="1219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  </a:t>
            </a:r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2CECF0-E5E1-4AE8-BBFC-FCBDF9C9FEC3}"/>
              </a:ext>
            </a:extLst>
          </p:cNvPr>
          <p:cNvSpPr txBox="1">
            <a:spLocks/>
          </p:cNvSpPr>
          <p:nvPr/>
        </p:nvSpPr>
        <p:spPr>
          <a:xfrm>
            <a:off x="291548" y="1517377"/>
            <a:ext cx="4421327" cy="5300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8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শিক্ষক </a:t>
            </a:r>
            <a:r>
              <a:rPr lang="bn-BD" sz="8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5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5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দিলরুবা আক্তার</a:t>
            </a:r>
          </a:p>
          <a:p>
            <a:pPr algn="ctr"/>
            <a:r>
              <a:rPr lang="bn-BD" sz="5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</a:t>
            </a:r>
          </a:p>
          <a:p>
            <a:pPr algn="ctr"/>
            <a:r>
              <a:rPr lang="bn-BD" sz="5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 ফাযিল মাদ্রাসা </a:t>
            </a:r>
            <a:endParaRPr lang="en-US" sz="5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-০১৭২৮৩০০১৬৪</a:t>
            </a:r>
          </a:p>
          <a:p>
            <a:pPr marL="0" indent="0" algn="ctr">
              <a:buNone/>
            </a:pPr>
            <a:r>
              <a:rPr lang="en-US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dilrubattcw@gmail.com</a:t>
            </a:r>
            <a:endParaRPr lang="bn-BD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610F2-DC68-4E96-9FE7-25D162F7B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19" y="2151485"/>
            <a:ext cx="2941983" cy="2220489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1079A-FC06-426B-A1DF-6D9C88F7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457740"/>
            <a:ext cx="864084" cy="5300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06464-8E4F-4CAA-8410-CA80469C6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35" y="1457740"/>
            <a:ext cx="4190892" cy="41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38995"/>
            <a:ext cx="6281532" cy="6819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C4295-8F29-434A-BF94-403BA81A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7" y="22772"/>
            <a:ext cx="5552660" cy="66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E5BC9-F48D-4D6F-962A-4AB48C5B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301487"/>
            <a:ext cx="5446644" cy="6125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85774-3D8A-4F9E-807E-D818B8A15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02" y="301487"/>
            <a:ext cx="5502853" cy="61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35198" y="179140"/>
            <a:ext cx="8629307" cy="236711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 ফিরে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6212" y="3390865"/>
            <a:ext cx="8629308" cy="17032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/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0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259981" y="-107163"/>
            <a:ext cx="4491317" cy="1640541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400" b="1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531" y="3126442"/>
            <a:ext cx="793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/>
          </a:p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6164" y="2640875"/>
            <a:ext cx="7616829" cy="1155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কবির সংক্ষিপ্ত  পরিচয়  বলতে পারবে।</a:t>
            </a:r>
            <a:endParaRPr lang="en-US" sz="40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165" y="3820912"/>
            <a:ext cx="9629130" cy="1155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শঙ্খচিল, লক্ষ্মীপেঁচা, নীড়, নবান্ন  ইত্যাদি শব্দের  অর্থ ও বাক্য তৈরি করতে পারবে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599" y="5105360"/>
            <a:ext cx="9629130" cy="1435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কবিতায় কবির দেশের প্রতি অকৃ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ভালবাসা  ফুটে উঠেছে তা পাঁচটি বাক্যে  বর্ননা করতে পারবে 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B7B22-FAAC-4389-8B1E-A3AE5B2D3C41}"/>
              </a:ext>
            </a:extLst>
          </p:cNvPr>
          <p:cNvSpPr/>
          <p:nvPr/>
        </p:nvSpPr>
        <p:spPr>
          <a:xfrm>
            <a:off x="456165" y="1446880"/>
            <a:ext cx="7616829" cy="115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90E162-69B6-4613-BFAA-1AA33358D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494348"/>
              </p:ext>
            </p:extLst>
          </p:nvPr>
        </p:nvGraphicFramePr>
        <p:xfrm>
          <a:off x="1" y="111512"/>
          <a:ext cx="10160000" cy="602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863882" y="-4554"/>
            <a:ext cx="5000264" cy="9606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</a:t>
            </a:r>
            <a:endParaRPr lang="en-US" sz="48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093" y="1414126"/>
            <a:ext cx="1454341" cy="753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92" y="1156509"/>
            <a:ext cx="2470890" cy="13110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087347" y="1392277"/>
            <a:ext cx="658906" cy="7208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38178" y="1135557"/>
            <a:ext cx="5753821" cy="1311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400"/>
              <a:t>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ধরনের সাদা চিল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94" y="2692149"/>
            <a:ext cx="12159306" cy="10123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>
              <a:solidFill>
                <a:srgbClr val="C00000"/>
              </a:solidFill>
            </a:endParaRPr>
          </a:p>
          <a:p>
            <a:pPr algn="ctr"/>
            <a:r>
              <a:rPr lang="bn-BD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 নদীতে মাছ শিকার করে।  </a:t>
            </a:r>
            <a:endParaRPr lang="en-US" sz="44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388" y="4426505"/>
            <a:ext cx="1519518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25983" y="4458716"/>
            <a:ext cx="658906" cy="7208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38179" y="4093882"/>
            <a:ext cx="5753821" cy="13110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>
              <a:solidFill>
                <a:schemeClr val="bg1"/>
              </a:solidFill>
            </a:endParaRPr>
          </a:p>
          <a:p>
            <a:pPr algn="ctr"/>
            <a:r>
              <a:rPr lang="bn-BD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সুলক্ষণযুক্ত পেঁচা ।</a:t>
            </a:r>
            <a:endParaRPr lang="en-US" sz="4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/>
              <a:t> </a:t>
            </a:r>
            <a:endParaRPr lang="en-US" sz="4800"/>
          </a:p>
        </p:txBody>
      </p:sp>
      <p:sp>
        <p:nvSpPr>
          <p:cNvPr id="18" name="Rectangle 17"/>
          <p:cNvSpPr/>
          <p:nvPr/>
        </p:nvSpPr>
        <p:spPr>
          <a:xfrm>
            <a:off x="46141" y="5845630"/>
            <a:ext cx="12145859" cy="10123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 ডালে লক্ষ্মীপেঁচা ডাকিতেছে ।  </a:t>
            </a:r>
            <a:endParaRPr lang="en-US" sz="4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57" y="3950092"/>
            <a:ext cx="2400300" cy="15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8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882" y="781845"/>
            <a:ext cx="1264024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8179" y="491972"/>
            <a:ext cx="5753821" cy="1311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বাসা</a:t>
            </a:r>
            <a:endParaRPr lang="en-US" sz="48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47" y="2084549"/>
            <a:ext cx="12178553" cy="10123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>
                <a:solidFill>
                  <a:srgbClr val="C00000"/>
                </a:solidFill>
              </a:rPr>
              <a:t> </a:t>
            </a:r>
            <a:r>
              <a:rPr lang="bn-BD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সন্ধ্যায় পাখিরা নীড়ে ফেরে </a:t>
            </a:r>
            <a:r>
              <a:rPr lang="bn-BD" sz="4400">
                <a:solidFill>
                  <a:srgbClr val="C00000"/>
                </a:solidFill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8" y="544981"/>
            <a:ext cx="2443998" cy="132999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39430" y="800609"/>
            <a:ext cx="658906" cy="72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882" y="3686410"/>
            <a:ext cx="1264024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8403" y="3407418"/>
            <a:ext cx="5753821" cy="1311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bn-BD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n-BD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ধান কাটার পর আমাদের দেশে যে উৎসব হয় তাকে নবান্ন বলে ।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41" y="5028936"/>
            <a:ext cx="12116083" cy="10123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>
              <a:solidFill>
                <a:srgbClr val="C00000"/>
              </a:solidFill>
            </a:endParaRPr>
          </a:p>
          <a:p>
            <a:pPr algn="ctr"/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নবান্নে কৃষান পল্লীতে পিঠা বানানোর ধুম পড়ে  </a:t>
            </a:r>
            <a:r>
              <a:rPr lang="bn-BD" sz="4000">
                <a:solidFill>
                  <a:srgbClr val="0070C0"/>
                </a:solidFill>
              </a:rPr>
              <a:t>।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939430" y="3705174"/>
            <a:ext cx="658906" cy="72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24" y="3306497"/>
            <a:ext cx="2626536" cy="14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1784</TotalTime>
  <Words>312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</dc:title>
  <dc:creator>TSS</dc:creator>
  <cp:lastModifiedBy>BFM</cp:lastModifiedBy>
  <cp:revision>342</cp:revision>
  <dcterms:created xsi:type="dcterms:W3CDTF">2016-04-09T10:24:50Z</dcterms:created>
  <dcterms:modified xsi:type="dcterms:W3CDTF">2021-03-12T18:15:54Z</dcterms:modified>
</cp:coreProperties>
</file>