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73" r:id="rId5"/>
    <p:sldId id="259" r:id="rId6"/>
    <p:sldId id="272" r:id="rId7"/>
    <p:sldId id="263" r:id="rId8"/>
    <p:sldId id="265" r:id="rId9"/>
    <p:sldId id="270" r:id="rId10"/>
    <p:sldId id="266" r:id="rId11"/>
    <p:sldId id="260" r:id="rId12"/>
    <p:sldId id="264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F05BDE-F72B-4F0D-922C-5F601CCFE94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05BDE-F72B-4F0D-922C-5F601CCFE94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8F05BDE-F72B-4F0D-922C-5F601CCFE94C}" type="datetimeFigureOut">
              <a:rPr lang="en-US" smtClean="0"/>
              <a:t>3/13/2021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49F5608-4982-4DB0-ABB0-98A2EE72D20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g"/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2" y="0"/>
            <a:ext cx="915578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904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24600" y="1905001"/>
            <a:ext cx="2667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7030A0"/>
                </a:solidFill>
              </a:rPr>
              <a:t>হাইকিং</a:t>
            </a:r>
            <a:endParaRPr lang="en-US" sz="4000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191000"/>
            <a:ext cx="9144000" cy="2667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60000"/>
              </a:lnSpc>
            </a:pPr>
            <a:r>
              <a:rPr lang="en-US" dirty="0" err="1" smtClean="0">
                <a:solidFill>
                  <a:schemeClr val="tx1"/>
                </a:solidFill>
              </a:rPr>
              <a:t>হাইকিং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শব্দের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অর্থ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উদ্দেশ্যমূলক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ভ্রমন</a:t>
            </a:r>
            <a:r>
              <a:rPr lang="en-US" dirty="0" smtClean="0">
                <a:solidFill>
                  <a:schemeClr val="tx1"/>
                </a:solidFill>
              </a:rPr>
              <a:t> । </a:t>
            </a:r>
            <a:r>
              <a:rPr lang="en-US" dirty="0" err="1" smtClean="0">
                <a:solidFill>
                  <a:schemeClr val="tx1"/>
                </a:solidFill>
              </a:rPr>
              <a:t>যে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কোনো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পথ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নির্দেশিকা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অনুসরন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করে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নির্দিষ্ট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গন্তব্যের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উদ্দেশ্যে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স্কাউট</a:t>
            </a:r>
            <a:r>
              <a:rPr lang="en-US" dirty="0" smtClean="0">
                <a:solidFill>
                  <a:schemeClr val="tx1"/>
                </a:solidFill>
              </a:rPr>
              <a:t> ও </a:t>
            </a:r>
            <a:r>
              <a:rPr lang="en-US" dirty="0" err="1" smtClean="0">
                <a:solidFill>
                  <a:schemeClr val="tx1"/>
                </a:solidFill>
              </a:rPr>
              <a:t>গার্ল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গাইড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পায়ে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হেঁটে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ভ্রমন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এবং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ভ্রমনকালে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পথিমধ্যে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আশপাশের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পরিবেশ</a:t>
            </a:r>
            <a:r>
              <a:rPr lang="en-US" dirty="0" smtClean="0">
                <a:solidFill>
                  <a:schemeClr val="tx1"/>
                </a:solidFill>
              </a:rPr>
              <a:t> ও </a:t>
            </a:r>
            <a:r>
              <a:rPr lang="en-US" dirty="0" err="1" smtClean="0">
                <a:solidFill>
                  <a:schemeClr val="tx1"/>
                </a:solidFill>
              </a:rPr>
              <a:t>প্রকৃতি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পরযবেক্ষন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করবে</a:t>
            </a:r>
            <a:r>
              <a:rPr lang="en-US" dirty="0" smtClean="0">
                <a:solidFill>
                  <a:schemeClr val="tx1"/>
                </a:solidFill>
              </a:rPr>
              <a:t> ।</a:t>
            </a:r>
            <a:r>
              <a:rPr lang="en-US" dirty="0" err="1" smtClean="0">
                <a:solidFill>
                  <a:schemeClr val="tx1"/>
                </a:solidFill>
              </a:rPr>
              <a:t>সাধারনত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একাকী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দুইজন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অথবা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একটি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উপদল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হাইকিংয়ে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অংশ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গ্রহন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করতে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পারে</a:t>
            </a:r>
            <a:r>
              <a:rPr lang="en-US" dirty="0" smtClean="0">
                <a:solidFill>
                  <a:schemeClr val="tx1"/>
                </a:solidFill>
              </a:rPr>
              <a:t> ।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782"/>
            <a:ext cx="6096000" cy="4017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546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0" y="3962400"/>
            <a:ext cx="9144000" cy="2895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হাইকিংয়ে</a:t>
            </a:r>
            <a:r>
              <a:rPr lang="en-US" dirty="0" smtClean="0"/>
              <a:t> </a:t>
            </a:r>
            <a:r>
              <a:rPr lang="en-US" dirty="0" err="1" smtClean="0"/>
              <a:t>এক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একাধিক</a:t>
            </a:r>
            <a:r>
              <a:rPr lang="en-US" dirty="0" smtClean="0"/>
              <a:t> </a:t>
            </a:r>
            <a:r>
              <a:rPr lang="en-US" dirty="0" err="1" smtClean="0"/>
              <a:t>রাত</a:t>
            </a:r>
            <a:r>
              <a:rPr lang="en-US" dirty="0" smtClean="0"/>
              <a:t> </a:t>
            </a:r>
            <a:r>
              <a:rPr lang="en-US" dirty="0" err="1" smtClean="0"/>
              <a:t>বাইরে</a:t>
            </a:r>
            <a:r>
              <a:rPr lang="en-US" dirty="0" smtClean="0"/>
              <a:t> </a:t>
            </a:r>
            <a:r>
              <a:rPr lang="en-US" dirty="0" err="1" smtClean="0"/>
              <a:t>কাটাতে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 </a:t>
            </a:r>
            <a:r>
              <a:rPr lang="en-US" dirty="0" err="1" smtClean="0"/>
              <a:t>হাইকিংয়ের</a:t>
            </a:r>
            <a:r>
              <a:rPr lang="en-US" dirty="0" smtClean="0"/>
              <a:t> </a:t>
            </a:r>
            <a:r>
              <a:rPr lang="en-US" dirty="0" err="1" smtClean="0"/>
              <a:t>মাধ্যমে</a:t>
            </a:r>
            <a:r>
              <a:rPr lang="en-US" dirty="0" smtClean="0"/>
              <a:t> </a:t>
            </a:r>
            <a:r>
              <a:rPr lang="en-US" dirty="0" err="1" smtClean="0"/>
              <a:t>বিশেষ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মানচিত্র</a:t>
            </a:r>
            <a:r>
              <a:rPr lang="en-US" dirty="0" smtClean="0"/>
              <a:t> </a:t>
            </a:r>
            <a:r>
              <a:rPr lang="en-US" dirty="0" err="1" smtClean="0"/>
              <a:t>অংকন,অনুসরন</a:t>
            </a:r>
            <a:r>
              <a:rPr lang="en-US" dirty="0" smtClean="0"/>
              <a:t> </a:t>
            </a:r>
            <a:r>
              <a:rPr lang="en-US" dirty="0" err="1" smtClean="0"/>
              <a:t>চিহ্ন,কম্পাস</a:t>
            </a:r>
            <a:r>
              <a:rPr lang="en-US" dirty="0" smtClean="0"/>
              <a:t> </a:t>
            </a:r>
            <a:r>
              <a:rPr lang="en-US" dirty="0" err="1" smtClean="0"/>
              <a:t>স্থাপন,ফিল্ডবুক</a:t>
            </a:r>
            <a:r>
              <a:rPr lang="en-US" dirty="0" smtClean="0"/>
              <a:t> </a:t>
            </a:r>
            <a:r>
              <a:rPr lang="en-US" dirty="0" err="1" smtClean="0"/>
              <a:t>তৈরি,কোড</a:t>
            </a:r>
            <a:r>
              <a:rPr lang="en-US" dirty="0" smtClean="0"/>
              <a:t> </a:t>
            </a:r>
            <a:r>
              <a:rPr lang="en-US" dirty="0" err="1" smtClean="0"/>
              <a:t>এন্ড</a:t>
            </a:r>
            <a:r>
              <a:rPr lang="en-US" dirty="0"/>
              <a:t> </a:t>
            </a:r>
            <a:r>
              <a:rPr lang="en-US" dirty="0" err="1" smtClean="0"/>
              <a:t>সাইফার</a:t>
            </a:r>
            <a:r>
              <a:rPr lang="en-US" dirty="0" smtClean="0"/>
              <a:t> ,</a:t>
            </a:r>
            <a:r>
              <a:rPr lang="en-US" dirty="0" err="1" smtClean="0"/>
              <a:t>সামাজিক</a:t>
            </a:r>
            <a:r>
              <a:rPr lang="en-US" dirty="0" smtClean="0"/>
              <a:t> </a:t>
            </a:r>
            <a:r>
              <a:rPr lang="en-US" dirty="0" err="1" smtClean="0"/>
              <a:t>জরিপ,তাঁবু</a:t>
            </a:r>
            <a:r>
              <a:rPr lang="en-US" dirty="0" smtClean="0"/>
              <a:t> </a:t>
            </a:r>
            <a:r>
              <a:rPr lang="en-US" dirty="0" err="1" smtClean="0"/>
              <a:t>জলসা,রান্না</a:t>
            </a:r>
            <a:r>
              <a:rPr lang="en-US" dirty="0" smtClean="0"/>
              <a:t> ‍ও </a:t>
            </a:r>
            <a:r>
              <a:rPr lang="en-US" dirty="0" err="1" smtClean="0"/>
              <a:t>অন্যান্য</a:t>
            </a:r>
            <a:r>
              <a:rPr lang="en-US" dirty="0" smtClean="0"/>
              <a:t> </a:t>
            </a:r>
            <a:r>
              <a:rPr lang="en-US" dirty="0" err="1" smtClean="0"/>
              <a:t>বিষয়</a:t>
            </a:r>
            <a:r>
              <a:rPr lang="en-US" dirty="0" smtClean="0"/>
              <a:t> </a:t>
            </a:r>
            <a:r>
              <a:rPr lang="en-US" dirty="0" err="1" smtClean="0"/>
              <a:t>সমূহ</a:t>
            </a:r>
            <a:r>
              <a:rPr lang="en-US" dirty="0" smtClean="0"/>
              <a:t> </a:t>
            </a:r>
            <a:r>
              <a:rPr lang="en-US" dirty="0" err="1" smtClean="0"/>
              <a:t>শিখানো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। </a:t>
            </a:r>
            <a:r>
              <a:rPr lang="en-US" dirty="0" err="1" smtClean="0"/>
              <a:t>হাইকিং</a:t>
            </a:r>
            <a:r>
              <a:rPr lang="en-US" dirty="0" smtClean="0"/>
              <a:t> </a:t>
            </a:r>
            <a:r>
              <a:rPr lang="en-US" dirty="0" err="1" smtClean="0"/>
              <a:t>শেষ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আসার</a:t>
            </a:r>
            <a:r>
              <a:rPr lang="en-US" dirty="0" smtClean="0"/>
              <a:t> </a:t>
            </a: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ক্যাম্পে</a:t>
            </a:r>
            <a:r>
              <a:rPr lang="en-US" dirty="0" smtClean="0"/>
              <a:t> </a:t>
            </a:r>
            <a:r>
              <a:rPr lang="en-US" dirty="0" err="1" smtClean="0"/>
              <a:t>পৌছে</a:t>
            </a:r>
            <a:r>
              <a:rPr lang="en-US" dirty="0" smtClean="0"/>
              <a:t> </a:t>
            </a:r>
            <a:r>
              <a:rPr lang="en-US" dirty="0" err="1" smtClean="0"/>
              <a:t>রিপোর্ট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হয়</a:t>
            </a:r>
            <a:r>
              <a:rPr lang="en-US" dirty="0" smtClean="0"/>
              <a:t> ।</a:t>
            </a:r>
          </a:p>
        </p:txBody>
      </p:sp>
      <p:sp>
        <p:nvSpPr>
          <p:cNvPr id="3" name="Rectangle 2"/>
          <p:cNvSpPr/>
          <p:nvPr/>
        </p:nvSpPr>
        <p:spPr>
          <a:xfrm rot="19491288">
            <a:off x="5819866" y="1758729"/>
            <a:ext cx="34118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err="1" smtClean="0">
                <a:solidFill>
                  <a:srgbClr val="C00000"/>
                </a:solidFill>
              </a:rPr>
              <a:t>প্রজেক্ট</a:t>
            </a:r>
            <a:r>
              <a:rPr lang="en-US" sz="4000" b="1" dirty="0" smtClean="0">
                <a:solidFill>
                  <a:srgbClr val="C00000"/>
                </a:solidFill>
              </a:rPr>
              <a:t> </a:t>
            </a:r>
            <a:r>
              <a:rPr lang="en-US" sz="4000" b="1" dirty="0" err="1" smtClean="0">
                <a:solidFill>
                  <a:srgbClr val="C00000"/>
                </a:solidFill>
              </a:rPr>
              <a:t>তৈরি</a:t>
            </a:r>
            <a:endParaRPr lang="en-US" sz="4000" b="1" dirty="0">
              <a:solidFill>
                <a:srgbClr val="C0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02125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9816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p"/>
      <p:bldP spid="3" grpId="0"/>
      <p:bldP spid="3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2239962"/>
            <a:ext cx="2819400" cy="808038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FFC000"/>
                </a:solidFill>
              </a:rPr>
              <a:t>কম্পাস</a:t>
            </a:r>
            <a:endParaRPr lang="en-US" b="1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0" y="4876800"/>
            <a:ext cx="9067799" cy="19050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err="1" smtClean="0"/>
              <a:t>কম্পাস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দিক</a:t>
            </a:r>
            <a:r>
              <a:rPr lang="en-US" dirty="0" smtClean="0"/>
              <a:t> </a:t>
            </a:r>
            <a:r>
              <a:rPr lang="en-US" dirty="0" err="1" smtClean="0"/>
              <a:t>নির্নয়কারী</a:t>
            </a:r>
            <a:r>
              <a:rPr lang="en-US" dirty="0" smtClean="0"/>
              <a:t> </a:t>
            </a:r>
            <a:r>
              <a:rPr lang="en-US" dirty="0" err="1" smtClean="0"/>
              <a:t>যন্ত্র</a:t>
            </a:r>
            <a:r>
              <a:rPr lang="en-US" dirty="0" smtClean="0"/>
              <a:t> । </a:t>
            </a:r>
            <a:r>
              <a:rPr lang="en-US" dirty="0" err="1" smtClean="0"/>
              <a:t>কম্পাসের</a:t>
            </a:r>
            <a:r>
              <a:rPr lang="en-US" dirty="0" smtClean="0"/>
              <a:t> </a:t>
            </a:r>
            <a:r>
              <a:rPr lang="en-US" dirty="0" err="1" smtClean="0"/>
              <a:t>মাঝে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en-US" dirty="0" smtClean="0"/>
              <a:t> </a:t>
            </a:r>
            <a:r>
              <a:rPr lang="en-US" dirty="0" err="1" smtClean="0"/>
              <a:t>কাঁটা</a:t>
            </a:r>
            <a:r>
              <a:rPr lang="en-US" dirty="0" smtClean="0"/>
              <a:t> </a:t>
            </a:r>
            <a:r>
              <a:rPr lang="en-US" dirty="0" err="1" smtClean="0"/>
              <a:t>থাকে</a:t>
            </a:r>
            <a:r>
              <a:rPr lang="en-US" dirty="0" smtClean="0"/>
              <a:t>। </a:t>
            </a:r>
            <a:r>
              <a:rPr lang="en-US" dirty="0" err="1" smtClean="0"/>
              <a:t>যন্ত্রটি</a:t>
            </a:r>
            <a:r>
              <a:rPr lang="en-US" dirty="0" smtClean="0"/>
              <a:t> </a:t>
            </a:r>
            <a:r>
              <a:rPr lang="en-US" dirty="0" err="1" smtClean="0"/>
              <a:t>যেদিকে</a:t>
            </a:r>
            <a:r>
              <a:rPr lang="en-US" dirty="0" smtClean="0"/>
              <a:t> </a:t>
            </a:r>
            <a:r>
              <a:rPr lang="en-US" dirty="0" err="1" smtClean="0"/>
              <a:t>ঘুরানো</a:t>
            </a:r>
            <a:r>
              <a:rPr lang="en-US" dirty="0" smtClean="0"/>
              <a:t> </a:t>
            </a:r>
            <a:r>
              <a:rPr lang="en-US" dirty="0" err="1" smtClean="0"/>
              <a:t>হোক</a:t>
            </a:r>
            <a:r>
              <a:rPr lang="en-US" dirty="0" smtClean="0"/>
              <a:t> </a:t>
            </a:r>
            <a:r>
              <a:rPr lang="en-US" dirty="0" err="1" smtClean="0"/>
              <a:t>না</a:t>
            </a:r>
            <a:r>
              <a:rPr lang="en-US" dirty="0" smtClean="0"/>
              <a:t> </a:t>
            </a:r>
            <a:r>
              <a:rPr lang="en-US" dirty="0" err="1" smtClean="0"/>
              <a:t>কেন</a:t>
            </a:r>
            <a:r>
              <a:rPr lang="en-US" dirty="0" smtClean="0"/>
              <a:t> </a:t>
            </a:r>
            <a:r>
              <a:rPr lang="en-US" dirty="0" err="1" smtClean="0"/>
              <a:t>কাঁটার</a:t>
            </a:r>
            <a:r>
              <a:rPr lang="en-US" dirty="0" smtClean="0"/>
              <a:t> </a:t>
            </a:r>
            <a:r>
              <a:rPr lang="en-US" dirty="0" err="1" smtClean="0"/>
              <a:t>মুখ</a:t>
            </a:r>
            <a:r>
              <a:rPr lang="en-US" dirty="0" smtClean="0"/>
              <a:t> </a:t>
            </a:r>
            <a:r>
              <a:rPr lang="en-US" dirty="0" err="1" smtClean="0"/>
              <a:t>উত্তর</a:t>
            </a:r>
            <a:r>
              <a:rPr lang="en-US" dirty="0" smtClean="0"/>
              <a:t> </a:t>
            </a:r>
            <a:r>
              <a:rPr lang="en-US" dirty="0" err="1" smtClean="0"/>
              <a:t>দিকে</a:t>
            </a:r>
            <a:r>
              <a:rPr lang="en-US" dirty="0" smtClean="0"/>
              <a:t> </a:t>
            </a:r>
            <a:r>
              <a:rPr lang="en-US" dirty="0" err="1" smtClean="0"/>
              <a:t>চলে</a:t>
            </a:r>
            <a:r>
              <a:rPr lang="en-US" dirty="0" smtClean="0"/>
              <a:t> </a:t>
            </a:r>
            <a:r>
              <a:rPr lang="en-US" dirty="0" err="1" smtClean="0"/>
              <a:t>আসবে</a:t>
            </a:r>
            <a:r>
              <a:rPr lang="en-US" dirty="0" smtClean="0"/>
              <a:t>। </a:t>
            </a:r>
            <a:r>
              <a:rPr lang="en-US" dirty="0" err="1" smtClean="0"/>
              <a:t>কোনো</a:t>
            </a:r>
            <a:r>
              <a:rPr lang="en-US" dirty="0" smtClean="0"/>
              <a:t> </a:t>
            </a:r>
            <a:r>
              <a:rPr lang="en-US" dirty="0" err="1" smtClean="0"/>
              <a:t>অচেনা</a:t>
            </a:r>
            <a:r>
              <a:rPr lang="en-US" dirty="0" smtClean="0"/>
              <a:t> </a:t>
            </a:r>
            <a:r>
              <a:rPr lang="en-US" dirty="0" err="1" smtClean="0"/>
              <a:t>যাযগায়</a:t>
            </a:r>
            <a:r>
              <a:rPr lang="en-US" dirty="0" smtClean="0"/>
              <a:t> </a:t>
            </a:r>
            <a:r>
              <a:rPr lang="en-US" dirty="0" err="1" smtClean="0"/>
              <a:t>গেলে</a:t>
            </a:r>
            <a:r>
              <a:rPr lang="en-US" dirty="0" smtClean="0"/>
              <a:t> </a:t>
            </a:r>
            <a:r>
              <a:rPr lang="en-US" dirty="0" err="1" smtClean="0"/>
              <a:t>বা</a:t>
            </a:r>
            <a:r>
              <a:rPr lang="en-US" dirty="0" smtClean="0"/>
              <a:t> </a:t>
            </a:r>
            <a:r>
              <a:rPr lang="en-US" dirty="0" err="1" smtClean="0"/>
              <a:t>রাতের</a:t>
            </a:r>
            <a:r>
              <a:rPr lang="en-US" dirty="0" smtClean="0"/>
              <a:t> </a:t>
            </a:r>
            <a:r>
              <a:rPr lang="en-US" dirty="0" err="1" smtClean="0"/>
              <a:t>অন্ধকারে</a:t>
            </a:r>
            <a:r>
              <a:rPr lang="en-US" dirty="0" smtClean="0"/>
              <a:t> </a:t>
            </a:r>
            <a:r>
              <a:rPr lang="en-US" dirty="0" err="1" smtClean="0"/>
              <a:t>দিক</a:t>
            </a:r>
            <a:r>
              <a:rPr lang="en-US" dirty="0" smtClean="0"/>
              <a:t> </a:t>
            </a:r>
            <a:r>
              <a:rPr lang="en-US" dirty="0" err="1" smtClean="0"/>
              <a:t>হারিয়ে</a:t>
            </a:r>
            <a:r>
              <a:rPr lang="en-US" dirty="0" smtClean="0"/>
              <a:t> </a:t>
            </a:r>
            <a:r>
              <a:rPr lang="en-US" dirty="0" err="1" smtClean="0"/>
              <a:t>ফেললে</a:t>
            </a:r>
            <a:r>
              <a:rPr lang="en-US" dirty="0" smtClean="0"/>
              <a:t> </a:t>
            </a:r>
            <a:r>
              <a:rPr lang="en-US" dirty="0" err="1" smtClean="0"/>
              <a:t>কম্পাসটি</a:t>
            </a:r>
            <a:r>
              <a:rPr lang="en-US" dirty="0" smtClean="0"/>
              <a:t> </a:t>
            </a:r>
            <a:r>
              <a:rPr lang="en-US" dirty="0" err="1" smtClean="0"/>
              <a:t>সঠিক</a:t>
            </a:r>
            <a:r>
              <a:rPr lang="en-US" dirty="0" smtClean="0"/>
              <a:t> </a:t>
            </a:r>
            <a:r>
              <a:rPr lang="en-US" dirty="0" err="1" smtClean="0"/>
              <a:t>দিকের</a:t>
            </a:r>
            <a:r>
              <a:rPr lang="en-US" dirty="0" smtClean="0"/>
              <a:t> </a:t>
            </a:r>
            <a:r>
              <a:rPr lang="en-US" dirty="0" err="1" smtClean="0"/>
              <a:t>নির্দেশ</a:t>
            </a:r>
            <a:r>
              <a:rPr lang="en-US" dirty="0" smtClean="0"/>
              <a:t> </a:t>
            </a:r>
            <a:r>
              <a:rPr lang="en-US" dirty="0" err="1" smtClean="0"/>
              <a:t>দেয়</a:t>
            </a:r>
            <a:r>
              <a:rPr lang="en-US" dirty="0" smtClean="0"/>
              <a:t>।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1955"/>
            <a:ext cx="5791200" cy="449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048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6" grpId="0" build="p"/>
      <p:bldP spid="6" grpI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0" y="2163762"/>
            <a:ext cx="3200400" cy="884238"/>
          </a:xfrm>
        </p:spPr>
        <p:txBody>
          <a:bodyPr/>
          <a:lstStyle/>
          <a:p>
            <a:r>
              <a:rPr lang="en-US" b="1" dirty="0" err="1" smtClean="0">
                <a:solidFill>
                  <a:srgbClr val="00B0F0"/>
                </a:solidFill>
              </a:rPr>
              <a:t>মূল্যায়ন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 rot="10800000" flipV="1">
            <a:off x="-2" y="4926448"/>
            <a:ext cx="91440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	</a:t>
            </a:r>
            <a:r>
              <a:rPr lang="en-US" sz="2800" dirty="0" err="1" smtClean="0"/>
              <a:t>হাইকংয়ে</a:t>
            </a:r>
            <a:r>
              <a:rPr lang="en-US" sz="2800" dirty="0" smtClean="0"/>
              <a:t> </a:t>
            </a:r>
            <a:r>
              <a:rPr lang="en-US" sz="2800" dirty="0" err="1" smtClean="0"/>
              <a:t>অবস্থানের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সময়</a:t>
            </a:r>
            <a:r>
              <a:rPr lang="en-US" sz="2800" dirty="0" smtClean="0"/>
              <a:t> </a:t>
            </a:r>
            <a:r>
              <a:rPr lang="en-US" sz="2800" dirty="0"/>
              <a:t> </a:t>
            </a:r>
            <a:r>
              <a:rPr lang="en-US" sz="2800" dirty="0" err="1" smtClean="0"/>
              <a:t>কোন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কোন</a:t>
            </a:r>
            <a:r>
              <a:rPr lang="en-US" sz="2800" dirty="0" smtClean="0"/>
              <a:t> </a:t>
            </a:r>
            <a:r>
              <a:rPr lang="en-US" sz="2800" dirty="0" err="1" smtClean="0"/>
              <a:t>বিষয়গুলির</a:t>
            </a:r>
            <a:r>
              <a:rPr lang="en-US" sz="2800" dirty="0" smtClean="0"/>
              <a:t> 	</a:t>
            </a:r>
            <a:r>
              <a:rPr lang="en-US" sz="2800" dirty="0" err="1" smtClean="0"/>
              <a:t>প্রতি</a:t>
            </a:r>
            <a:r>
              <a:rPr lang="en-US" sz="2800" dirty="0" smtClean="0"/>
              <a:t> </a:t>
            </a:r>
            <a:r>
              <a:rPr lang="en-US" sz="2800" dirty="0" err="1" smtClean="0"/>
              <a:t>খেয়াল</a:t>
            </a:r>
            <a:r>
              <a:rPr lang="en-US" sz="2800" dirty="0" smtClean="0"/>
              <a:t> </a:t>
            </a:r>
            <a:r>
              <a:rPr lang="en-US" sz="2800" dirty="0" err="1" smtClean="0"/>
              <a:t>রাখতে</a:t>
            </a:r>
            <a:r>
              <a:rPr lang="en-US" sz="2800" dirty="0" smtClean="0"/>
              <a:t> </a:t>
            </a:r>
            <a:r>
              <a:rPr lang="en-US" sz="2800" dirty="0" err="1" smtClean="0"/>
              <a:t>হবে</a:t>
            </a:r>
            <a:r>
              <a:rPr lang="en-US" sz="2800" dirty="0" smtClean="0"/>
              <a:t> ?</a:t>
            </a:r>
            <a:endParaRPr lang="en-US" sz="2800" dirty="0">
              <a:solidFill>
                <a:srgbClr val="00B05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5715000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368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/>
      <p:bldP spid="5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 rot="10800000" flipV="1">
            <a:off x="0" y="4495800"/>
            <a:ext cx="3581400" cy="762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solidFill>
                  <a:srgbClr val="C00000"/>
                </a:solidFill>
              </a:rPr>
              <a:t>বাড়ীর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কাজ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587758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0070C0"/>
                </a:solidFill>
              </a:rPr>
              <a:t>হাইকিংয়ে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গেলে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স্কাউট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সদস্যদের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কি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ধরনের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উপকার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হয়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তা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লিখে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err="1" smtClean="0">
                <a:solidFill>
                  <a:srgbClr val="0070C0"/>
                </a:solidFill>
              </a:rPr>
              <a:t>আনবে</a:t>
            </a:r>
            <a:r>
              <a:rPr lang="en-US" sz="2800" b="1" dirty="0" smtClean="0">
                <a:solidFill>
                  <a:srgbClr val="0070C0"/>
                </a:solidFill>
              </a:rPr>
              <a:t> ।</a:t>
            </a:r>
            <a:endParaRPr lang="en-US" sz="2800" b="1" dirty="0">
              <a:solidFill>
                <a:srgbClr val="0070C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490"/>
            <a:ext cx="9067800" cy="4291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035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  <p:bldP spid="7" grpId="0"/>
      <p:bldP spid="7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" y="0"/>
            <a:ext cx="905256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083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ppt_x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019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076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169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0296"/>
                                          </p:val>
                                        </p:tav>
                                        <p:tav tm="25000">
                                          <p:val>
                                            <p:strVal val="ppt_y+0.0454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0639"/>
                                          </p:val>
                                        </p:tav>
                                        <p:tav tm="35000">
                                          <p:val>
                                            <p:strVal val="ppt_y+0.0846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071"/>
                                          </p:val>
                                        </p:tav>
                                        <p:tav tm="45000">
                                          <p:val>
                                            <p:strVal val="ppt_y+0.1307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ppt_y+0.1792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029"/>
                                          </p:val>
                                        </p:tav>
                                        <p:tav tm="65000">
                                          <p:val>
                                            <p:strVal val="ppt_y+0.2253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461"/>
                                          </p:val>
                                        </p:tav>
                                        <p:tav tm="75000">
                                          <p:val>
                                            <p:strVal val="ppt_y+0.2646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2804"/>
                                          </p:val>
                                        </p:tav>
                                        <p:tav tm="85000">
                                          <p:val>
                                            <p:strVal val="ppt_y+0.2931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024"/>
                                          </p:val>
                                        </p:tav>
                                        <p:tav tm="95000">
                                          <p:val>
                                            <p:strVal val="ppt_y+0.308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400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100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903705">
            <a:off x="4094772" y="1196505"/>
            <a:ext cx="4941600" cy="838200"/>
          </a:xfrm>
        </p:spPr>
        <p:txBody>
          <a:bodyPr>
            <a:normAutofit fontScale="90000"/>
          </a:bodyPr>
          <a:lstStyle/>
          <a:p>
            <a:pPr algn="r"/>
            <a:r>
              <a:rPr lang="en-US" b="1" dirty="0"/>
              <a:t> </a:t>
            </a:r>
            <a:r>
              <a:rPr lang="en-US" b="1" dirty="0" smtClean="0"/>
              <a:t> 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en-US" b="1" dirty="0" err="1" smtClean="0"/>
              <a:t>শিক্ষক</a:t>
            </a:r>
            <a:r>
              <a:rPr lang="en-US" b="1" dirty="0" smtClean="0"/>
              <a:t> </a:t>
            </a:r>
            <a:r>
              <a:rPr lang="en-US" b="1" dirty="0" err="1" smtClean="0"/>
              <a:t>পরিচিতি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-1" y="4010890"/>
            <a:ext cx="9074727" cy="284710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7000" b="1" dirty="0" smtClean="0">
                <a:solidFill>
                  <a:srgbClr val="7030A0"/>
                </a:solidFill>
              </a:rPr>
              <a:t>	</a:t>
            </a:r>
            <a:r>
              <a:rPr lang="en-US" sz="7000" b="1" dirty="0" err="1" smtClean="0">
                <a:solidFill>
                  <a:srgbClr val="7030A0"/>
                </a:solidFill>
              </a:rPr>
              <a:t>নামঃ</a:t>
            </a:r>
            <a:r>
              <a:rPr lang="en-US" sz="7000" b="1" dirty="0" smtClean="0">
                <a:solidFill>
                  <a:srgbClr val="7030A0"/>
                </a:solidFill>
              </a:rPr>
              <a:t>	</a:t>
            </a:r>
            <a:r>
              <a:rPr lang="en-US" sz="7000" b="1" dirty="0" err="1" smtClean="0">
                <a:solidFill>
                  <a:srgbClr val="7030A0"/>
                </a:solidFill>
              </a:rPr>
              <a:t>মোঃ</a:t>
            </a:r>
            <a:r>
              <a:rPr lang="en-US" sz="7000" b="1" dirty="0" smtClean="0">
                <a:solidFill>
                  <a:srgbClr val="7030A0"/>
                </a:solidFill>
              </a:rPr>
              <a:t> </a:t>
            </a:r>
            <a:r>
              <a:rPr lang="en-US" sz="7000" b="1" dirty="0" err="1" smtClean="0">
                <a:solidFill>
                  <a:srgbClr val="7030A0"/>
                </a:solidFill>
              </a:rPr>
              <a:t>শাহজালাল</a:t>
            </a:r>
            <a:r>
              <a:rPr lang="en-US" sz="7000" b="1" dirty="0" smtClean="0">
                <a:solidFill>
                  <a:srgbClr val="7030A0"/>
                </a:solidFill>
              </a:rPr>
              <a:t> </a:t>
            </a:r>
            <a:r>
              <a:rPr lang="en-US" sz="7000" b="1" dirty="0" err="1" smtClean="0">
                <a:solidFill>
                  <a:srgbClr val="7030A0"/>
                </a:solidFill>
              </a:rPr>
              <a:t>খানঁ</a:t>
            </a:r>
            <a:endParaRPr lang="en-US" sz="7000" b="1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US" sz="4400" b="1" dirty="0" smtClean="0"/>
              <a:t>	</a:t>
            </a:r>
          </a:p>
          <a:p>
            <a:pPr marL="0" indent="0">
              <a:buNone/>
            </a:pPr>
            <a:r>
              <a:rPr lang="en-US" sz="4400" b="1" dirty="0"/>
              <a:t>	</a:t>
            </a:r>
            <a:r>
              <a:rPr lang="en-US" sz="4400" b="1" dirty="0" err="1" smtClean="0"/>
              <a:t>সহকারী</a:t>
            </a:r>
            <a:r>
              <a:rPr lang="en-US" sz="4400" b="1" dirty="0" smtClean="0"/>
              <a:t>  </a:t>
            </a:r>
            <a:r>
              <a:rPr lang="en-US" sz="4400" b="1" dirty="0" err="1" smtClean="0"/>
              <a:t>শিক্ষক</a:t>
            </a:r>
            <a:r>
              <a:rPr lang="en-US" sz="4400" b="1" dirty="0" smtClean="0"/>
              <a:t>(</a:t>
            </a:r>
            <a:r>
              <a:rPr lang="en-US" sz="4400" b="1" dirty="0" err="1" smtClean="0"/>
              <a:t>শরীরচর্</a:t>
            </a:r>
            <a:r>
              <a:rPr lang="en-US" sz="4500" b="1" dirty="0" err="1" smtClean="0"/>
              <a:t>চ</a:t>
            </a:r>
            <a:r>
              <a:rPr lang="en-US" sz="4500" b="1" dirty="0" smtClean="0"/>
              <a:t>) ।</a:t>
            </a:r>
          </a:p>
          <a:p>
            <a:pPr marL="0" indent="0">
              <a:buNone/>
            </a:pPr>
            <a:r>
              <a:rPr lang="en-US" sz="4500" b="1" dirty="0" smtClean="0"/>
              <a:t>	</a:t>
            </a:r>
            <a:r>
              <a:rPr lang="en-US" sz="4500" b="1" dirty="0" err="1" smtClean="0"/>
              <a:t>আব্দুল</a:t>
            </a:r>
            <a:r>
              <a:rPr lang="en-US" sz="4500" b="1" dirty="0" smtClean="0"/>
              <a:t>  </a:t>
            </a:r>
            <a:r>
              <a:rPr lang="en-US" sz="4500" b="1" dirty="0" err="1" smtClean="0"/>
              <a:t>কাইয়ুম</a:t>
            </a:r>
            <a:r>
              <a:rPr lang="en-US" sz="4500" b="1" dirty="0" smtClean="0"/>
              <a:t>  </a:t>
            </a:r>
            <a:r>
              <a:rPr lang="en-US" sz="4500" b="1" dirty="0" err="1" smtClean="0"/>
              <a:t>দাখিল</a:t>
            </a:r>
            <a:r>
              <a:rPr lang="en-US" sz="4500" b="1" dirty="0" smtClean="0"/>
              <a:t> </a:t>
            </a:r>
            <a:r>
              <a:rPr lang="en-US" sz="4500" b="1" dirty="0" err="1" smtClean="0"/>
              <a:t>মাদ্রাসা</a:t>
            </a:r>
            <a:r>
              <a:rPr lang="en-US" sz="4500" b="1" dirty="0" smtClean="0"/>
              <a:t>, 	</a:t>
            </a:r>
            <a:r>
              <a:rPr lang="en-US" sz="4500" b="1" dirty="0" err="1" smtClean="0"/>
              <a:t>দক্ষিনপারগেন্ডারিয়া</a:t>
            </a:r>
            <a:r>
              <a:rPr lang="en-US" sz="4500" b="1" smtClean="0"/>
              <a:t>, 	কেরানীগন্জ</a:t>
            </a:r>
            <a:r>
              <a:rPr lang="en-US" sz="4500" b="1" dirty="0" smtClean="0"/>
              <a:t>, ঢাকা-১৩১১ ।</a:t>
            </a:r>
          </a:p>
          <a:p>
            <a:pPr marL="0" indent="0">
              <a:buNone/>
            </a:pPr>
            <a:r>
              <a:rPr lang="en-US" sz="3500" b="1" dirty="0" smtClean="0">
                <a:solidFill>
                  <a:srgbClr val="00B050"/>
                </a:solidFill>
              </a:rPr>
              <a:t>	</a:t>
            </a:r>
            <a:r>
              <a:rPr lang="en-US" sz="3500" b="1" dirty="0" err="1" smtClean="0">
                <a:solidFill>
                  <a:srgbClr val="00B050"/>
                </a:solidFill>
              </a:rPr>
              <a:t>মোবাইল</a:t>
            </a:r>
            <a:r>
              <a:rPr lang="en-US" sz="3500" b="1" dirty="0" smtClean="0">
                <a:solidFill>
                  <a:srgbClr val="00B050"/>
                </a:solidFill>
              </a:rPr>
              <a:t>:	০১৭৫৭৬০১৬৯৬</a:t>
            </a:r>
          </a:p>
          <a:p>
            <a:pPr marL="0" indent="0">
              <a:buNone/>
            </a:pPr>
            <a:r>
              <a:rPr lang="en-US" sz="3800" b="1" dirty="0" smtClean="0">
                <a:solidFill>
                  <a:srgbClr val="FF0000"/>
                </a:solidFill>
              </a:rPr>
              <a:t>	email:shahjalaltitu5@gmail.com</a:t>
            </a:r>
            <a:endParaRPr lang="en-US" sz="3800" b="1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7710"/>
            <a:ext cx="4059382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280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6473" y="18616"/>
            <a:ext cx="4824329" cy="676318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55" y="18616"/>
            <a:ext cx="4322618" cy="226738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122" y="2362200"/>
            <a:ext cx="4307032" cy="242000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834" y="4782204"/>
            <a:ext cx="4334743" cy="2075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44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5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20782"/>
            <a:ext cx="4549098" cy="348441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9099" y="0"/>
            <a:ext cx="4594901" cy="35052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581400"/>
            <a:ext cx="4492528" cy="3276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926" y="3498273"/>
            <a:ext cx="4412674" cy="33458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9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 smtClean="0"/>
              <a:t>	</a:t>
            </a:r>
          </a:p>
          <a:p>
            <a:pPr marL="457200" lvl="1" indent="0">
              <a:buNone/>
            </a:pPr>
            <a:r>
              <a:rPr lang="en-US" sz="2800" b="1" dirty="0">
                <a:solidFill>
                  <a:srgbClr val="7030A0"/>
                </a:solidFill>
              </a:rPr>
              <a:t>	</a:t>
            </a:r>
            <a:r>
              <a:rPr lang="en-US" sz="2800" b="1" dirty="0" err="1" smtClean="0">
                <a:solidFill>
                  <a:srgbClr val="7030A0"/>
                </a:solidFill>
              </a:rPr>
              <a:t>শ্রেনী</a:t>
            </a:r>
            <a:r>
              <a:rPr lang="en-US" sz="2800" b="1" dirty="0" smtClean="0">
                <a:solidFill>
                  <a:srgbClr val="7030A0"/>
                </a:solidFill>
              </a:rPr>
              <a:t>		ঃ		</a:t>
            </a:r>
            <a:r>
              <a:rPr lang="en-US" sz="2800" b="1" dirty="0" err="1" smtClean="0">
                <a:solidFill>
                  <a:srgbClr val="7030A0"/>
                </a:solidFill>
              </a:rPr>
              <a:t>অষ্টম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pPr marL="914400" lvl="2" indent="0">
              <a:buNone/>
            </a:pPr>
            <a:r>
              <a:rPr lang="en-US" sz="2800" b="1" dirty="0" err="1" smtClean="0">
                <a:solidFill>
                  <a:srgbClr val="7030A0"/>
                </a:solidFill>
              </a:rPr>
              <a:t>বিষয়</a:t>
            </a:r>
            <a:r>
              <a:rPr lang="en-US" sz="2800" b="1" dirty="0" smtClean="0">
                <a:solidFill>
                  <a:srgbClr val="7030A0"/>
                </a:solidFill>
              </a:rPr>
              <a:t>		ঃ		</a:t>
            </a:r>
            <a:r>
              <a:rPr lang="en-US" sz="2800" b="1" dirty="0" err="1" smtClean="0">
                <a:solidFill>
                  <a:srgbClr val="7030A0"/>
                </a:solidFill>
              </a:rPr>
              <a:t>শারীরিক</a:t>
            </a:r>
            <a:r>
              <a:rPr lang="en-US" sz="2800" b="1" dirty="0" smtClean="0">
                <a:solidFill>
                  <a:srgbClr val="7030A0"/>
                </a:solidFill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</a:rPr>
              <a:t>শিক্ষা</a:t>
            </a:r>
            <a:r>
              <a:rPr lang="en-US" sz="2800" b="1" dirty="0" smtClean="0">
                <a:solidFill>
                  <a:srgbClr val="7030A0"/>
                </a:solidFill>
              </a:rPr>
              <a:t> ও </a:t>
            </a:r>
            <a:r>
              <a:rPr lang="en-US" sz="2800" b="1" dirty="0" err="1" smtClean="0">
                <a:solidFill>
                  <a:srgbClr val="7030A0"/>
                </a:solidFill>
              </a:rPr>
              <a:t>স্বাস্থ্য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pPr marL="914400" lvl="2" indent="0">
              <a:buNone/>
            </a:pPr>
            <a:r>
              <a:rPr lang="en-US" sz="2800" b="1" dirty="0" err="1" smtClean="0">
                <a:solidFill>
                  <a:srgbClr val="7030A0"/>
                </a:solidFill>
              </a:rPr>
              <a:t>অধ্যায়</a:t>
            </a:r>
            <a:r>
              <a:rPr lang="en-US" sz="2800" b="1" dirty="0" smtClean="0">
                <a:solidFill>
                  <a:srgbClr val="7030A0"/>
                </a:solidFill>
              </a:rPr>
              <a:t>	ঃ		</a:t>
            </a:r>
            <a:r>
              <a:rPr lang="en-US" sz="2800" b="1" dirty="0" err="1" smtClean="0">
                <a:solidFill>
                  <a:srgbClr val="7030A0"/>
                </a:solidFill>
              </a:rPr>
              <a:t>দ্বিতীয়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pPr marL="914400" lvl="2" indent="0">
              <a:buNone/>
            </a:pPr>
            <a:r>
              <a:rPr lang="en-US" sz="2800" b="1" dirty="0" err="1" smtClean="0">
                <a:solidFill>
                  <a:srgbClr val="7030A0"/>
                </a:solidFill>
              </a:rPr>
              <a:t>পাঠ</a:t>
            </a:r>
            <a:r>
              <a:rPr lang="en-US" sz="2800" b="1" dirty="0" smtClean="0">
                <a:solidFill>
                  <a:srgbClr val="7030A0"/>
                </a:solidFill>
              </a:rPr>
              <a:t>		ঃ		</a:t>
            </a:r>
            <a:r>
              <a:rPr lang="en-US" sz="2800" b="1" dirty="0" err="1" smtClean="0">
                <a:solidFill>
                  <a:srgbClr val="7030A0"/>
                </a:solidFill>
              </a:rPr>
              <a:t>হাইকিং</a:t>
            </a:r>
            <a:r>
              <a:rPr lang="en-US" sz="2800" b="1" dirty="0" smtClean="0">
                <a:solidFill>
                  <a:srgbClr val="7030A0"/>
                </a:solidFill>
              </a:rPr>
              <a:t> ও </a:t>
            </a:r>
            <a:r>
              <a:rPr lang="en-US" sz="2800" b="1" dirty="0" err="1" smtClean="0">
                <a:solidFill>
                  <a:srgbClr val="7030A0"/>
                </a:solidFill>
              </a:rPr>
              <a:t>প্রজেক্ট</a:t>
            </a:r>
            <a:r>
              <a:rPr lang="en-US" sz="2800" b="1" dirty="0" smtClean="0">
                <a:solidFill>
                  <a:srgbClr val="7030A0"/>
                </a:solidFill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</a:rPr>
              <a:t>তৈরি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pPr marL="914400" lvl="2" indent="0">
              <a:buNone/>
            </a:pPr>
            <a:r>
              <a:rPr lang="en-US" sz="2800" b="1" dirty="0" err="1" smtClean="0">
                <a:solidFill>
                  <a:srgbClr val="7030A0"/>
                </a:solidFill>
              </a:rPr>
              <a:t>সময়</a:t>
            </a:r>
            <a:r>
              <a:rPr lang="en-US" sz="2800" b="1" dirty="0" smtClean="0">
                <a:solidFill>
                  <a:srgbClr val="7030A0"/>
                </a:solidFill>
              </a:rPr>
              <a:t>		ঃ		৪০ </a:t>
            </a:r>
            <a:r>
              <a:rPr lang="en-US" sz="2800" b="1" dirty="0" err="1" smtClean="0">
                <a:solidFill>
                  <a:srgbClr val="7030A0"/>
                </a:solidFill>
              </a:rPr>
              <a:t>মিনিট</a:t>
            </a:r>
            <a:endParaRPr lang="en-US" sz="2800" b="1" dirty="0" smtClean="0">
              <a:solidFill>
                <a:srgbClr val="7030A0"/>
              </a:solidFill>
            </a:endParaRPr>
          </a:p>
          <a:p>
            <a:pPr marL="914400" lvl="2" indent="0">
              <a:buNone/>
            </a:pPr>
            <a:r>
              <a:rPr lang="en-US" sz="2800" b="1" dirty="0" err="1" smtClean="0">
                <a:solidFill>
                  <a:srgbClr val="7030A0"/>
                </a:solidFill>
              </a:rPr>
              <a:t>তারিখ</a:t>
            </a:r>
            <a:r>
              <a:rPr lang="en-US" sz="2800" b="1" dirty="0" smtClean="0">
                <a:solidFill>
                  <a:srgbClr val="7030A0"/>
                </a:solidFill>
              </a:rPr>
              <a:t>	ঃ	</a:t>
            </a:r>
            <a:r>
              <a:rPr lang="en-US" sz="2800" b="1" smtClean="0">
                <a:solidFill>
                  <a:srgbClr val="7030A0"/>
                </a:solidFill>
              </a:rPr>
              <a:t>	</a:t>
            </a:r>
            <a:r>
              <a:rPr lang="en-US" sz="2800" b="1" smtClean="0">
                <a:solidFill>
                  <a:srgbClr val="7030A0"/>
                </a:solidFill>
              </a:rPr>
              <a:t>১৩-০৩-২০২১ইং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457200"/>
            <a:ext cx="4953000" cy="1295400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পাঠ</a:t>
            </a:r>
            <a:r>
              <a:rPr lang="en-US" b="1" dirty="0" smtClean="0"/>
              <a:t> </a:t>
            </a:r>
            <a:r>
              <a:rPr lang="en-US" b="1" dirty="0" err="1"/>
              <a:t>পরিচিতি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12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35" y="0"/>
            <a:ext cx="910936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85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733800"/>
            <a:ext cx="8991600" cy="2971800"/>
          </a:xfrm>
        </p:spPr>
        <p:txBody>
          <a:bodyPr>
            <a:normAutofit lnSpcReduction="10000"/>
          </a:bodyPr>
          <a:lstStyle/>
          <a:p>
            <a:pPr lvl="1">
              <a:buFont typeface="Wingdings" pitchFamily="2" charset="2"/>
              <a:buChar char="v"/>
            </a:pPr>
            <a:r>
              <a:rPr lang="en-US" dirty="0" err="1" smtClean="0">
                <a:solidFill>
                  <a:srgbClr val="00B050"/>
                </a:solidFill>
              </a:rPr>
              <a:t>হাইকিং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সম্পকে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জানতে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পারবে</a:t>
            </a:r>
            <a:r>
              <a:rPr lang="en-US" dirty="0" smtClean="0">
                <a:solidFill>
                  <a:srgbClr val="00B050"/>
                </a:solidFill>
              </a:rPr>
              <a:t> ।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endParaRPr lang="en-US" sz="2400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solidFill>
                  <a:srgbClr val="00B050"/>
                </a:solidFill>
              </a:rPr>
              <a:t>প্রজেক্টের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নিয়মাবলি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বর্ননা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করতে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পারবে</a:t>
            </a:r>
            <a:r>
              <a:rPr lang="en-US" sz="2400" dirty="0" smtClean="0">
                <a:solidFill>
                  <a:srgbClr val="00B050"/>
                </a:solidFill>
              </a:rPr>
              <a:t> ।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B050"/>
                </a:solidFill>
              </a:rPr>
              <a:t>	</a:t>
            </a:r>
            <a:endParaRPr lang="en-US" sz="2400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solidFill>
                  <a:srgbClr val="00B050"/>
                </a:solidFill>
              </a:rPr>
              <a:t>কম্পাস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সম্পকে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জানতে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পারবে</a:t>
            </a:r>
            <a:r>
              <a:rPr lang="en-US" sz="2400" dirty="0" smtClean="0">
                <a:solidFill>
                  <a:srgbClr val="00B050"/>
                </a:solidFill>
              </a:rPr>
              <a:t> ।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	</a:t>
            </a:r>
          </a:p>
          <a:p>
            <a:pPr>
              <a:buFont typeface="Wingdings" pitchFamily="2" charset="2"/>
              <a:buChar char="v"/>
            </a:pPr>
            <a:r>
              <a:rPr lang="en-US" sz="2400" dirty="0" err="1" smtClean="0">
                <a:solidFill>
                  <a:srgbClr val="00B050"/>
                </a:solidFill>
              </a:rPr>
              <a:t>হাইকিং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মানচিত্র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তৈরি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করতে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পারবে</a:t>
            </a:r>
            <a:r>
              <a:rPr lang="en-US" sz="2400" dirty="0" smtClean="0">
                <a:solidFill>
                  <a:srgbClr val="00B050"/>
                </a:solidFill>
              </a:rPr>
              <a:t>।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5600"/>
            <a:ext cx="82296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এ </a:t>
            </a:r>
            <a:r>
              <a:rPr lang="en-US" b="1" dirty="0" err="1" smtClean="0">
                <a:solidFill>
                  <a:srgbClr val="FF0000"/>
                </a:solidFill>
              </a:rPr>
              <a:t>পাঠ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শেষে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শিক্ষার্থীরা</a:t>
            </a:r>
            <a:r>
              <a:rPr lang="en-US" b="1" dirty="0" smtClean="0">
                <a:solidFill>
                  <a:srgbClr val="FF0000"/>
                </a:solidFill>
              </a:rPr>
              <a:t>…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0"/>
            <a:ext cx="4876800" cy="2819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354286" cy="281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999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9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0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2" grpId="0"/>
      <p:bldP spid="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3244334"/>
            <a:ext cx="9143999" cy="28142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000" b="1" dirty="0" err="1" smtClean="0">
                <a:solidFill>
                  <a:srgbClr val="7030A0"/>
                </a:solidFill>
              </a:rPr>
              <a:t>আব্দুল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কাইয়ুম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দাখিল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মাদ্রাসার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স্কাউট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সদস্যদের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নিয়ে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ক্রিয়া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শিক্ষক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মোঃ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শাহজালাল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খান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হাইকিং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এর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উদ্দেশ্যে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গাজীপুরের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একটি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বনে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গিয়েছিল</a:t>
            </a:r>
            <a:r>
              <a:rPr lang="en-US" sz="2000" b="1" dirty="0" smtClean="0">
                <a:solidFill>
                  <a:srgbClr val="7030A0"/>
                </a:solidFill>
              </a:rPr>
              <a:t>। </a:t>
            </a:r>
            <a:r>
              <a:rPr lang="en-US" sz="2000" b="1" dirty="0" err="1" smtClean="0">
                <a:solidFill>
                  <a:srgbClr val="7030A0"/>
                </a:solidFill>
              </a:rPr>
              <a:t>সেখানে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তারা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দুই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রাত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অবস্থান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করেছিল</a:t>
            </a:r>
            <a:r>
              <a:rPr lang="en-US" sz="2000" b="1" dirty="0" smtClean="0">
                <a:solidFill>
                  <a:srgbClr val="7030A0"/>
                </a:solidFill>
              </a:rPr>
              <a:t>। </a:t>
            </a:r>
            <a:r>
              <a:rPr lang="en-US" sz="2000" b="1" dirty="0" err="1" smtClean="0">
                <a:solidFill>
                  <a:srgbClr val="7030A0"/>
                </a:solidFill>
              </a:rPr>
              <a:t>এবং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নানা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ধরনের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প্রতিবন্ধকতার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সন্মুখিন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হয়েছিল</a:t>
            </a:r>
            <a:r>
              <a:rPr lang="en-US" sz="2000" b="1" dirty="0" smtClean="0">
                <a:solidFill>
                  <a:srgbClr val="7030A0"/>
                </a:solidFill>
              </a:rPr>
              <a:t>। </a:t>
            </a:r>
            <a:r>
              <a:rPr lang="en-US" sz="2000" b="1" dirty="0" err="1" smtClean="0">
                <a:solidFill>
                  <a:srgbClr val="7030A0"/>
                </a:solidFill>
              </a:rPr>
              <a:t>তারা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তাদের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দলের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দলনেতার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সাথে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পরামর্শ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করে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প্রজেক্ট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তৈরি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করে</a:t>
            </a:r>
            <a:r>
              <a:rPr lang="en-US" sz="2000" b="1" dirty="0" smtClean="0">
                <a:solidFill>
                  <a:srgbClr val="7030A0"/>
                </a:solidFill>
              </a:rPr>
              <a:t>। </a:t>
            </a:r>
            <a:r>
              <a:rPr lang="en-US" sz="2000" b="1" dirty="0" err="1" smtClean="0">
                <a:solidFill>
                  <a:srgbClr val="7030A0"/>
                </a:solidFill>
              </a:rPr>
              <a:t>দিনের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বেলায়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তারা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তাঁবু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এবং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গ্যাজেট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তৈরি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করে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রাখে</a:t>
            </a:r>
            <a:r>
              <a:rPr lang="en-US" sz="2000" b="1" dirty="0" smtClean="0">
                <a:solidFill>
                  <a:srgbClr val="7030A0"/>
                </a:solidFill>
              </a:rPr>
              <a:t> । </a:t>
            </a:r>
            <a:r>
              <a:rPr lang="en-US" sz="2000" b="1" dirty="0" err="1" smtClean="0">
                <a:solidFill>
                  <a:srgbClr val="7030A0"/>
                </a:solidFill>
              </a:rPr>
              <a:t>রাতে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তারা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তাঁবু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জলসার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আয়োজন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করে</a:t>
            </a:r>
            <a:r>
              <a:rPr lang="en-US" sz="2000" b="1" dirty="0" smtClean="0">
                <a:solidFill>
                  <a:srgbClr val="7030A0"/>
                </a:solidFill>
              </a:rPr>
              <a:t> ।</a:t>
            </a:r>
            <a:endParaRPr lang="en-US" sz="2000" dirty="0">
              <a:solidFill>
                <a:srgbClr val="7030A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7789"/>
            <a:ext cx="4724400" cy="324433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9" y="0"/>
            <a:ext cx="4557567" cy="3186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047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724400" cy="3352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9765" y="13504"/>
            <a:ext cx="4454236" cy="3339296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-1" y="3352800"/>
            <a:ext cx="914400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 smtClean="0">
                <a:solidFill>
                  <a:srgbClr val="00B050"/>
                </a:solidFill>
              </a:rPr>
              <a:t>	</a:t>
            </a:r>
            <a:r>
              <a:rPr lang="en-US" sz="2400" dirty="0" err="1" smtClean="0">
                <a:solidFill>
                  <a:srgbClr val="00B050"/>
                </a:solidFill>
              </a:rPr>
              <a:t>হাইকিং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শব্দের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অর্থ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কি</a:t>
            </a:r>
            <a:r>
              <a:rPr lang="en-US" sz="2400" dirty="0" smtClean="0">
                <a:solidFill>
                  <a:srgbClr val="00B050"/>
                </a:solidFill>
              </a:rPr>
              <a:t> ? </a:t>
            </a:r>
            <a:endParaRPr lang="en-US" sz="2400" dirty="0">
              <a:solidFill>
                <a:srgbClr val="00B050"/>
              </a:solidFill>
            </a:endParaRPr>
          </a:p>
          <a:p>
            <a:r>
              <a:rPr lang="en-US" sz="2400" dirty="0">
                <a:solidFill>
                  <a:srgbClr val="00B050"/>
                </a:solidFill>
              </a:rPr>
              <a:t>	</a:t>
            </a:r>
          </a:p>
          <a:p>
            <a:pPr lvl="1"/>
            <a:r>
              <a:rPr lang="en-US" sz="2400" dirty="0" smtClean="0">
                <a:solidFill>
                  <a:srgbClr val="00B050"/>
                </a:solidFill>
              </a:rPr>
              <a:t>	</a:t>
            </a:r>
            <a:r>
              <a:rPr lang="en-US" sz="2400" dirty="0" err="1" smtClean="0">
                <a:solidFill>
                  <a:srgbClr val="00B050"/>
                </a:solidFill>
              </a:rPr>
              <a:t>কম্পাস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কাহাকে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বলে</a:t>
            </a:r>
            <a:r>
              <a:rPr lang="en-US" sz="2400" dirty="0" smtClean="0">
                <a:solidFill>
                  <a:srgbClr val="00B050"/>
                </a:solidFill>
              </a:rPr>
              <a:t> ?</a:t>
            </a:r>
            <a:endParaRPr lang="en-US" sz="2400" dirty="0">
              <a:solidFill>
                <a:srgbClr val="00B050"/>
              </a:solidFill>
            </a:endParaRPr>
          </a:p>
          <a:p>
            <a:r>
              <a:rPr lang="en-US" sz="2400" dirty="0">
                <a:solidFill>
                  <a:srgbClr val="00B050"/>
                </a:solidFill>
              </a:rPr>
              <a:t>	</a:t>
            </a:r>
          </a:p>
          <a:p>
            <a:r>
              <a:rPr lang="en-US" sz="2400" dirty="0" smtClean="0">
                <a:solidFill>
                  <a:srgbClr val="00B050"/>
                </a:solidFill>
              </a:rPr>
              <a:t>	</a:t>
            </a:r>
            <a:r>
              <a:rPr lang="en-US" sz="2400" dirty="0" err="1" smtClean="0">
                <a:solidFill>
                  <a:srgbClr val="00B050"/>
                </a:solidFill>
              </a:rPr>
              <a:t>আব্দুল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কাইয়ুম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দাখিল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মাদরাসার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স্কাউট</a:t>
            </a:r>
            <a:r>
              <a:rPr lang="en-US" sz="2400" dirty="0" smtClean="0">
                <a:solidFill>
                  <a:srgbClr val="00B050"/>
                </a:solidFill>
              </a:rPr>
              <a:t>  </a:t>
            </a:r>
            <a:r>
              <a:rPr lang="en-US" sz="2400" dirty="0" err="1" smtClean="0">
                <a:solidFill>
                  <a:srgbClr val="00B050"/>
                </a:solidFill>
              </a:rPr>
              <a:t>সদস্যরা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কোথায়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এবং</a:t>
            </a:r>
            <a:r>
              <a:rPr lang="en-US" sz="2400" dirty="0" smtClean="0">
                <a:solidFill>
                  <a:srgbClr val="00B050"/>
                </a:solidFill>
              </a:rPr>
              <a:t> 	</a:t>
            </a:r>
            <a:r>
              <a:rPr lang="en-US" sz="2400" dirty="0" err="1" smtClean="0">
                <a:solidFill>
                  <a:srgbClr val="00B050"/>
                </a:solidFill>
              </a:rPr>
              <a:t>কেন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গিয়েছিল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বর্ননা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কর</a:t>
            </a:r>
            <a:r>
              <a:rPr lang="en-US" sz="2400" dirty="0" smtClean="0">
                <a:solidFill>
                  <a:srgbClr val="00B050"/>
                </a:solidFill>
              </a:rPr>
              <a:t> ?</a:t>
            </a:r>
            <a:endParaRPr lang="en-US" sz="2400" dirty="0">
              <a:solidFill>
                <a:srgbClr val="00B050"/>
              </a:solidFill>
            </a:endParaRPr>
          </a:p>
          <a:p>
            <a:r>
              <a:rPr lang="en-US" sz="2400" dirty="0">
                <a:solidFill>
                  <a:srgbClr val="00B050"/>
                </a:solidFill>
              </a:rPr>
              <a:t>	</a:t>
            </a:r>
          </a:p>
          <a:p>
            <a:pPr lvl="2"/>
            <a:r>
              <a:rPr lang="en-US" sz="2400" dirty="0" err="1" smtClean="0">
                <a:solidFill>
                  <a:srgbClr val="00B050"/>
                </a:solidFill>
              </a:rPr>
              <a:t>তুমি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কী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মনে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কর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হাইকিং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এর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সময়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স্কাউট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সদস্যরা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যা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করেছিল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তা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সঠিক</a:t>
            </a:r>
            <a:r>
              <a:rPr lang="en-US" sz="2400" dirty="0" smtClean="0">
                <a:solidFill>
                  <a:srgbClr val="00B050"/>
                </a:solidFill>
              </a:rPr>
              <a:t> ? </a:t>
            </a:r>
            <a:r>
              <a:rPr lang="en-US" sz="2400" dirty="0" err="1" smtClean="0">
                <a:solidFill>
                  <a:srgbClr val="00B050"/>
                </a:solidFill>
              </a:rPr>
              <a:t>ব্যাখ্যা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কর</a:t>
            </a:r>
            <a:r>
              <a:rPr lang="en-US" sz="2400" dirty="0" smtClean="0">
                <a:solidFill>
                  <a:srgbClr val="00B050"/>
                </a:solidFill>
              </a:rPr>
              <a:t> ?</a:t>
            </a:r>
            <a:endParaRPr lang="en-US" sz="2400" dirty="0">
              <a:solidFill>
                <a:srgbClr val="00B050"/>
              </a:solidFill>
            </a:endParaRPr>
          </a:p>
          <a:p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endParaRPr lang="en-US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573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500</TotalTime>
  <Words>222</Words>
  <Application>Microsoft Office PowerPoint</Application>
  <PresentationFormat>On-screen Show (4:3)</PresentationFormat>
  <Paragraphs>41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Hardcover</vt:lpstr>
      <vt:lpstr>PowerPoint Presentation</vt:lpstr>
      <vt:lpstr>      শিক্ষক পরিচিতি</vt:lpstr>
      <vt:lpstr>PowerPoint Presentation</vt:lpstr>
      <vt:lpstr>PowerPoint Presentation</vt:lpstr>
      <vt:lpstr>পাঠ পরিচিতি</vt:lpstr>
      <vt:lpstr>PowerPoint Presentation</vt:lpstr>
      <vt:lpstr>এ পাঠ শেষে শিক্ষার্থীরা…</vt:lpstr>
      <vt:lpstr>PowerPoint Presentation</vt:lpstr>
      <vt:lpstr>PowerPoint Presentation</vt:lpstr>
      <vt:lpstr>PowerPoint Presentation</vt:lpstr>
      <vt:lpstr>PowerPoint Presentation</vt:lpstr>
      <vt:lpstr>কম্পাস</vt:lpstr>
      <vt:lpstr>মূল্যায়ন</vt:lpstr>
      <vt:lpstr>বাড়ীর কাজ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WALTON</dc:creator>
  <cp:lastModifiedBy>WALTON</cp:lastModifiedBy>
  <cp:revision>47</cp:revision>
  <dcterms:created xsi:type="dcterms:W3CDTF">2021-02-27T10:30:42Z</dcterms:created>
  <dcterms:modified xsi:type="dcterms:W3CDTF">2021-03-13T09:47:00Z</dcterms:modified>
</cp:coreProperties>
</file>