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271" r:id="rId4"/>
    <p:sldId id="272" r:id="rId5"/>
    <p:sldId id="268" r:id="rId6"/>
    <p:sldId id="269" r:id="rId7"/>
    <p:sldId id="256" r:id="rId8"/>
    <p:sldId id="273" r:id="rId9"/>
    <p:sldId id="259" r:id="rId10"/>
    <p:sldId id="27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6022" autoAdjust="0"/>
  </p:normalViewPr>
  <p:slideViewPr>
    <p:cSldViewPr>
      <p:cViewPr varScale="1">
        <p:scale>
          <a:sx n="72" d="100"/>
          <a:sy n="72" d="100"/>
        </p:scale>
        <p:origin x="13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2FC4-AA3B-40F2-8E0D-41C6D1E96E3B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BBCE-B9D1-48CD-981E-F492135C13E6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838200"/>
            <a:ext cx="5791200" cy="2895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533400"/>
            <a:ext cx="5105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81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শিক্ষার্থী জিহাদ ও সন্ত্রাসবাদের পার্থক্য বিষয়ে ০৩ টি করে বাক্য নিজ খাতায় লিখবে।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762000" y="533400"/>
            <a:ext cx="7543800" cy="1905000"/>
          </a:xfrm>
          <a:prstGeom prst="frame">
            <a:avLst>
              <a:gd name="adj1" fmla="val 16733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জিহাদের গুরুত্ব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জিহাদের গুরুত্ব ও সন্ত্রাসবাদের ক্ষতিকর দিক সম্পর্কে সংক্ষিপ্ত আলোচনা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362200" y="457200"/>
            <a:ext cx="4572000" cy="1752600"/>
          </a:xfrm>
          <a:prstGeom prst="actionButtonHelp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8382000" cy="2971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রাসুল (স)প্রত্যক্ষ ও পরোক্ষভাবে কয়টি যুদ্ধে অংশগ্রহণ করেন?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উত্তরঃ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জিহাদ ও সন্ত্রাসকে এক করে ফেলার কারণ কী?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উত্তরঃ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সন্ত্রাসবাদের আরবি প্রতিশব্দ কী?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উত্তরঃ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562600"/>
            <a:ext cx="82296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)প্রায় ১০০ টি     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)ইসলামি জ্ঞানের স্বল্পতা   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 ইরহাব</a:t>
            </a:r>
            <a:endParaRPr lang="en-US" sz="3200" dirty="0"/>
          </a:p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676400" y="1066800"/>
            <a:ext cx="5638800" cy="1981200"/>
          </a:xfrm>
          <a:prstGeom prst="actionButtonHel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1828800" y="914400"/>
            <a:ext cx="6248400" cy="4038600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‘জিহাদ অর্থ সন্ত্রাস নয়’ বিষয়ে একটি অনুচ্ছেদ লিখে আনবে। </a:t>
            </a:r>
            <a:r>
              <a:rPr lang="bn-IN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1295400" y="609600"/>
            <a:ext cx="6858000" cy="487680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228600"/>
            <a:ext cx="7467600" cy="6172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u="sng" dirty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6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03D29-FBF1-4E9E-B45B-B7A40CC0803B}"/>
              </a:ext>
            </a:extLst>
          </p:cNvPr>
          <p:cNvSpPr/>
          <p:nvPr/>
        </p:nvSpPr>
        <p:spPr>
          <a:xfrm>
            <a:off x="1935480" y="407963"/>
            <a:ext cx="4815839" cy="96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 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8D9E96-A68C-4BA2-9BBA-E650579F78DB}"/>
              </a:ext>
            </a:extLst>
          </p:cNvPr>
          <p:cNvSpPr txBox="1"/>
          <p:nvPr/>
        </p:nvSpPr>
        <p:spPr>
          <a:xfrm>
            <a:off x="1691053" y="3429000"/>
            <a:ext cx="5304692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শরীফুল ইসলাম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ইসলাম শিক্ষা )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ছদরুল হোসেন বালিকা উচ্চ বিদ্যালয়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বাহুবল, হবিগঞ্জ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০১৭২৩৯০৫৪৫৭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মেইলঃ </a:t>
            </a:r>
            <a:r>
              <a:rPr lang="en-US" sz="24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sharifislam</a:t>
            </a:r>
            <a:r>
              <a:rPr lang="en-US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24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@yahoo.com</a:t>
            </a:r>
          </a:p>
          <a:p>
            <a:pPr>
              <a:defRPr/>
            </a:pPr>
            <a:endParaRPr lang="en-US" sz="1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1C0A42-1468-4636-A9C4-A6A991875E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22" y="1547446"/>
            <a:ext cx="1381554" cy="17066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304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নিচের ছবিগুলো লক্ষ্য কর এবং পার্থক্য নির্ণয় কর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hg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971800"/>
            <a:ext cx="3048000" cy="1752600"/>
          </a:xfrm>
          <a:prstGeom prst="rect">
            <a:avLst/>
          </a:prstGeom>
        </p:spPr>
      </p:pic>
      <p:pic>
        <p:nvPicPr>
          <p:cNvPr id="4" name="Picture 3" descr="hfghf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3200400" cy="1743075"/>
          </a:xfrm>
          <a:prstGeom prst="rect">
            <a:avLst/>
          </a:prstGeom>
        </p:spPr>
      </p:pic>
      <p:pic>
        <p:nvPicPr>
          <p:cNvPr id="5" name="Picture 4" descr="htrt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971800"/>
            <a:ext cx="3200400" cy="1819275"/>
          </a:xfrm>
          <a:prstGeom prst="rect">
            <a:avLst/>
          </a:prstGeom>
        </p:spPr>
      </p:pic>
      <p:pic>
        <p:nvPicPr>
          <p:cNvPr id="6" name="Picture 5" descr="gu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914400"/>
            <a:ext cx="3048000" cy="1676400"/>
          </a:xfrm>
          <a:prstGeom prst="rect">
            <a:avLst/>
          </a:prstGeom>
        </p:spPr>
      </p:pic>
      <p:pic>
        <p:nvPicPr>
          <p:cNvPr id="7" name="Picture 6" descr="nghg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5023104"/>
            <a:ext cx="3276600" cy="1834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04167" cy="2133600"/>
          </a:xfrm>
          <a:prstGeom prst="rect">
            <a:avLst/>
          </a:prstGeom>
        </p:spPr>
      </p:pic>
      <p:pic>
        <p:nvPicPr>
          <p:cNvPr id="3" name="Picture 2" descr="imagesggjg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038600"/>
            <a:ext cx="3276600" cy="2494935"/>
          </a:xfrm>
          <a:prstGeom prst="rect">
            <a:avLst/>
          </a:prstGeom>
        </p:spPr>
      </p:pic>
      <p:pic>
        <p:nvPicPr>
          <p:cNvPr id="4" name="Picture 3" descr="ttttte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371600"/>
            <a:ext cx="3537284" cy="213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9800" y="152400"/>
            <a:ext cx="5740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নিচের ছবিগুলো লক্ষ্য কর এবং পার্থক্য নির্ণয় কর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304800" y="685800"/>
            <a:ext cx="8458200" cy="3810000"/>
          </a:xfrm>
          <a:prstGeom prst="ribbon2">
            <a:avLst>
              <a:gd name="adj1" fmla="val 15639"/>
              <a:gd name="adj2" fmla="val 55717"/>
            </a:avLst>
          </a:prstGeom>
          <a:solidFill>
            <a:schemeClr val="accent3"/>
          </a:solidFill>
          <a:ln w="22225" cap="rnd">
            <a:solidFill>
              <a:srgbClr val="002060"/>
            </a:solidFill>
            <a:prstDash val="sysDash"/>
            <a:round/>
            <a:headEnd type="none"/>
          </a:ln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-৯ম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অধ্যায়-৩য় ( ইবাদত ) 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পাঠ-১৩ ( জিহাদ ও সন্ত্রাসবাদ )</a:t>
            </a:r>
          </a:p>
          <a:p>
            <a:pPr algn="ctr"/>
            <a:r>
              <a:rPr lang="bn-IN" sz="54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2133600"/>
          </a:xfrm>
          <a:prstGeom prst="bevel">
            <a:avLst>
              <a:gd name="adj" fmla="val 25969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জিহাদ ও সন্ত্রাসের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জিহাদ ও সন্ত্রাসের মধ্যে পার্থক্য বর্ণনা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জিহাদের গুরুত্ব ব্যাখ্যা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52400"/>
            <a:ext cx="4419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জিহাদ ও সন্ত্রাসের পরিচয়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9524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জিহাদের আভিধানিক অর্থ-</a:t>
            </a:r>
          </a:p>
          <a:p>
            <a:pPr>
              <a:buBlip>
                <a:blip r:embed="rId2"/>
              </a:buBlip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পরিশ্রম করা;</a:t>
            </a:r>
          </a:p>
          <a:p>
            <a:pPr>
              <a:buBlip>
                <a:blip r:embed="rId2"/>
              </a:buBlip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সাধনা করা;</a:t>
            </a:r>
          </a:p>
          <a:p>
            <a:pPr>
              <a:buBlip>
                <a:blip r:embed="rId2"/>
              </a:buBlip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কষ্ট করা;</a:t>
            </a:r>
          </a:p>
          <a:p>
            <a:pPr>
              <a:buBlip>
                <a:blip r:embed="rId2"/>
              </a:buBlip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চেষ্টা করা;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জান-মাল,ইলম,আমল,লেখনী ও বক্তৃতার মাধ্যমে সত্য ও ন্যায় প্রতিষ্ঠায় আল্লাহর দীনকে (ইসলামকে) সমুন্নত করাই হলো জিহাদ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পক্ষান্তরে, পার্থিব কোনো স্বার্থ লাভের আশায় বিশৃঙ্খলা ও তান্ডবলীলার মাধ্যমে জনসাধারনের মনে আতঙ্ক সৃষ্টি করা ও তাদের ক্ষতি করাই সন্ত্রাসবাদ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905000" y="304800"/>
            <a:ext cx="5257800" cy="1905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572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সন্ত্রাসবাদের আরবি প্রতিশব্দ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e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708" y="2438400"/>
            <a:ext cx="3704167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715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উত্তরঃ ইরহাব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371600" y="838200"/>
            <a:ext cx="5486400" cy="1905000"/>
          </a:xfrm>
          <a:prstGeom prst="horizontalScroll">
            <a:avLst>
              <a:gd name="adj" fmla="val 15086"/>
            </a:avLst>
          </a:prstGeom>
          <a:solidFill>
            <a:schemeClr val="tx1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জিহাদ ও সন্ত্রাসের মধ্যে পার্থক্য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2766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ইসলামি জ্ঞানের স্বল্পতার কারণে এক শ্রেণির লোক জিহাদ ও সন্ত্রাসকে এক করে ফেলেছে। বস্তুত উভয়ের মধ্যে বিশাল পার্থক্য বিদ্যমান। এ দুটো পরস্পর বিপরীত। রাজ্য জয়,ক্ষমতা দখল,সম্পদের লোভ,খুন-খারাবি,লুটতরাজ এবং অন্যায় রক্তপাত জিহাদের উদ্দেশ্য নয়।বরং মানুষকে মানুষের দাসত্ব থেকে মুক্ত করে আল্লাহর দাসত্বে নিয়ে আসা এবং জুলুম ও শোষণের অবসান ঘটিয়ে ইনসাফ ও ন্যায়ের সুশীতল নিয়ে আসাই জিহাদের উদ্দেশ্য।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পক্ষান্তরে, সন্ত্রাসবাদের উদ্দেশ্য হলো অন্যায়ভাবে রক্তপাত করে রাজ্য জয়,ক্ষমতা দখল,সম্পদ অর্জন করা এবং লুটতরাজ ও খুন খারাবির মাধ্যমে নিজের শ্রেষ্ঠত্ব ও কর্তৃত্ব প্রতিষ্ঠা করা।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374</Words>
  <Application>Microsoft Office PowerPoint</Application>
  <PresentationFormat>On-screen Show (4:3)</PresentationFormat>
  <Paragraphs>58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NikoshBAN</vt:lpstr>
      <vt:lpstr>SutonnyMJ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DOEL</cp:lastModifiedBy>
  <cp:revision>90</cp:revision>
  <dcterms:created xsi:type="dcterms:W3CDTF">2019-07-26T04:27:02Z</dcterms:created>
  <dcterms:modified xsi:type="dcterms:W3CDTF">2021-03-12T13:55:43Z</dcterms:modified>
</cp:coreProperties>
</file>