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81" r:id="rId3"/>
    <p:sldId id="257" r:id="rId4"/>
    <p:sldId id="258" r:id="rId5"/>
    <p:sldId id="291" r:id="rId6"/>
    <p:sldId id="290" r:id="rId7"/>
    <p:sldId id="287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9F9"/>
    <a:srgbClr val="008000"/>
    <a:srgbClr val="CC3300"/>
    <a:srgbClr val="A50021"/>
    <a:srgbClr val="EA10CB"/>
    <a:srgbClr val="B10F92"/>
    <a:srgbClr val="B40C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endParaRPr lang="en-US" dirty="0" smtClean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048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36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760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i="1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2800" i="1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বিষয়- পদার্থবিজ্ঞান</a:t>
            </a:r>
            <a:endParaRPr lang="en-US" sz="2800" i="1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i="1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– ১ম ; </a:t>
            </a:r>
            <a:r>
              <a:rPr lang="en-US" sz="2800" i="1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i="1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গতিবিদ্যা</a:t>
            </a:r>
            <a:r>
              <a:rPr lang="en-US" sz="2800" i="1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LTAF MAH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958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6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3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762000"/>
            <a:ext cx="4191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First-law-of-thermodynamics-new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802030"/>
            <a:ext cx="4953001" cy="60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অন্তঃস্থ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নিম্নোক্তভাবে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505200"/>
            <a:ext cx="4191000" cy="8382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572000"/>
            <a:ext cx="4006596" cy="8382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pplication of first law of thermodynamics.gife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40C9C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40C9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তাৎপর্যঃ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(৬)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যতটুকু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যখনই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এ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533400"/>
            <a:ext cx="4191000" cy="632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Content Placeholder 6" descr="application of first law of thermodynamics2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953000" cy="6324600"/>
          </a:xfr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329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স্বাগতম আজকের পাঠে</vt:lpstr>
      <vt:lpstr>Slide 2</vt:lpstr>
      <vt:lpstr>পাঠ পরিচিতি</vt:lpstr>
      <vt:lpstr>তাপগতিবিদ্যার প্রথম সূত্র</vt:lpstr>
      <vt:lpstr>তাপগতিবিদ্যার প্রথম সূত্র</vt:lpstr>
      <vt:lpstr>তাপগতিবিদ্যার প্রথম সূত্র</vt:lpstr>
      <vt:lpstr>তাপগতিবিদ্যার প্রথম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523</cp:revision>
  <dcterms:created xsi:type="dcterms:W3CDTF">2006-08-16T00:00:00Z</dcterms:created>
  <dcterms:modified xsi:type="dcterms:W3CDTF">2021-01-03T12:45:36Z</dcterms:modified>
</cp:coreProperties>
</file>