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4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0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2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9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5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3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1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8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4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3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13721-63DF-4A90-AD06-6B5427C688F9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3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بسم الله الرحمن الرحيم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السلام عليكم ورحمة الله</a:t>
            </a:r>
            <a:br>
              <a:rPr lang="ar-SA" dirty="0" smtClean="0"/>
            </a:br>
            <a:r>
              <a:rPr lang="ar-SA" dirty="0" smtClean="0"/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3602038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2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84351" y="1345915"/>
            <a:ext cx="483912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الا ان يكون بحذائهن او اسفل منهن غلام فيعصبهن-والباقي بينهم للذكر مثل حظ الانثيين-</a:t>
            </a:r>
          </a:p>
          <a:p>
            <a:endParaRPr lang="ar-SA" sz="2400" dirty="0"/>
          </a:p>
          <a:p>
            <a:endParaRPr lang="ar-SA" sz="2400" dirty="0" smtClean="0"/>
          </a:p>
          <a:p>
            <a:endParaRPr lang="ar-SA" sz="2400" dirty="0"/>
          </a:p>
          <a:p>
            <a:endParaRPr lang="ar-SA" sz="2400" dirty="0" smtClean="0"/>
          </a:p>
          <a:p>
            <a:endParaRPr lang="ar-SA" sz="2400" dirty="0"/>
          </a:p>
          <a:p>
            <a:endParaRPr lang="ar-SA" sz="2400" dirty="0" smtClean="0"/>
          </a:p>
          <a:p>
            <a:endParaRPr lang="ar-SA" sz="2400" dirty="0"/>
          </a:p>
          <a:p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491537" y="3184990"/>
            <a:ext cx="4859677" cy="20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9986481" y="2332234"/>
            <a:ext cx="904126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176553" y="2584220"/>
            <a:ext cx="965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000162" y="2527712"/>
            <a:ext cx="986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تصحيح 9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86481" y="3226085"/>
            <a:ext cx="1006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</a:t>
            </a:r>
          </a:p>
          <a:p>
            <a:r>
              <a:rPr lang="ar-SA" dirty="0" smtClean="0"/>
              <a:t>1</a:t>
            </a:r>
          </a:p>
          <a:p>
            <a:r>
              <a:rPr lang="ar-SA" dirty="0" smtClean="0"/>
              <a:t>3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9986481" y="3826855"/>
            <a:ext cx="636998" cy="77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856324" y="3250693"/>
            <a:ext cx="1325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</a:t>
            </a:r>
          </a:p>
          <a:p>
            <a:r>
              <a:rPr lang="ar-SA" dirty="0" smtClean="0"/>
              <a:t> 1</a:t>
            </a:r>
          </a:p>
          <a:p>
            <a:r>
              <a:rPr lang="ar-SA" dirty="0" smtClean="0"/>
              <a:t>3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676525" y="3798600"/>
            <a:ext cx="565079" cy="133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30958" y="3281518"/>
            <a:ext cx="1058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 الابن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81264" y="3389193"/>
            <a:ext cx="1166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ابن الابن</a:t>
            </a:r>
          </a:p>
          <a:p>
            <a:r>
              <a:rPr lang="ar-SA" dirty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41898" y="3420017"/>
            <a:ext cx="71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(1)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307" y="1874824"/>
            <a:ext cx="2390775" cy="1914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42324" y="2897044"/>
            <a:ext cx="91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75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63911" y="925689"/>
            <a:ext cx="49332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ويسقطن بالابن </a:t>
            </a:r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921956" y="2585156"/>
            <a:ext cx="4594577" cy="79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9019822" y="1738489"/>
            <a:ext cx="812800" cy="869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816622" y="1851378"/>
            <a:ext cx="699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81156" y="2664178"/>
            <a:ext cx="1230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ابن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94311" y="2664178"/>
            <a:ext cx="1512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ابن الابن</a:t>
            </a:r>
          </a:p>
          <a:p>
            <a:endParaRPr lang="ar-SA" dirty="0"/>
          </a:p>
          <a:p>
            <a:r>
              <a:rPr lang="ar-SA" dirty="0" smtClean="0"/>
              <a:t>محروم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49422" y="2664178"/>
            <a:ext cx="14167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 الابن</a:t>
            </a:r>
          </a:p>
          <a:p>
            <a:endParaRPr lang="ar-SA" dirty="0"/>
          </a:p>
          <a:p>
            <a:r>
              <a:rPr lang="ar-SA" dirty="0" smtClean="0"/>
              <a:t>محروم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13" y="1577645"/>
            <a:ext cx="2619375" cy="17430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357378" y="2400490"/>
            <a:ext cx="699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1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07378" y="2043289"/>
            <a:ext cx="467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الي اللقاء</a:t>
            </a:r>
          </a:p>
          <a:p>
            <a:endParaRPr lang="ar-SA" sz="3200" dirty="0"/>
          </a:p>
          <a:p>
            <a:r>
              <a:rPr lang="ar-SA" sz="3200" dirty="0"/>
              <a:t>السلام عليكم ورحمة الله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811" y="2178226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246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834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6076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154176"/>
            <a:ext cx="1508760" cy="18745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02920" y="2154176"/>
            <a:ext cx="7269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dirty="0"/>
              <a:t>تعريف الأستاذ : </a:t>
            </a:r>
          </a:p>
          <a:p>
            <a:r>
              <a:rPr lang="ar-SA" sz="4800" dirty="0"/>
              <a:t>محمد مجيب الرحمن</a:t>
            </a:r>
          </a:p>
          <a:p>
            <a:r>
              <a:rPr lang="ar-SA" sz="4800" dirty="0"/>
              <a:t>الأستاذ المساعد</a:t>
            </a:r>
          </a:p>
          <a:p>
            <a:r>
              <a:rPr lang="ar-SA" sz="4800" dirty="0"/>
              <a:t>المدرسة المجددية </a:t>
            </a:r>
            <a:r>
              <a:rPr lang="ar-SA" sz="4800" dirty="0" smtClean="0"/>
              <a:t>الإسلا </a:t>
            </a:r>
            <a:r>
              <a:rPr lang="ar-SA" sz="4800" dirty="0"/>
              <a:t>مية (العالم)</a:t>
            </a:r>
          </a:p>
          <a:p>
            <a:r>
              <a:rPr lang="ar-SA" sz="48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41263333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1556" y="1027289"/>
            <a:ext cx="557671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عنوان الدرس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الصف العالم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الورقة الثانية للفقه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فرائض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878" y="1805692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78311" y="1557867"/>
            <a:ext cx="46058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اعلان </a:t>
            </a:r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الدرس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بنات الابن</a:t>
            </a:r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75" y="1314979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960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3170" y="1098010"/>
            <a:ext cx="49671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لنتائج من الدرس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يستطيع الطلاب بعد انتهاء هذا الدرس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ان يبينوا    معني  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بنات الابن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ان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يفهموا أحوال  </a:t>
            </a: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بنات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الابن 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 ان يقولوا أحوال  بنات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الابن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 كم هي وما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هي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؟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28" y="150142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67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9107" y="2255348"/>
            <a:ext cx="51246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لبنات الابن أحوال ست-</a:t>
            </a:r>
          </a:p>
          <a:p>
            <a:endParaRPr lang="ar-SA" dirty="0"/>
          </a:p>
          <a:p>
            <a:r>
              <a:rPr lang="ar-SA" dirty="0" smtClean="0"/>
              <a:t>النصف للواحدة: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 </a:t>
            </a:r>
          </a:p>
          <a:p>
            <a:endParaRPr lang="ar-SA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828044" y="3667648"/>
            <a:ext cx="381837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9144000" y="2984360"/>
            <a:ext cx="482321" cy="713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892791" y="3165231"/>
            <a:ext cx="87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11437" y="3697793"/>
            <a:ext cx="117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بنات الابن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48623" y="3697793"/>
            <a:ext cx="1346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93" y="1752236"/>
            <a:ext cx="2390775" cy="1914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10570867" y="3432959"/>
            <a:ext cx="992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37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9931" y="1225899"/>
            <a:ext cx="454185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والثلثان للاثنتين فصاعدة  عند عدم بنات الصلب </a:t>
            </a:r>
            <a:r>
              <a:rPr lang="ar-SA" sz="2000" dirty="0" smtClean="0"/>
              <a:t>–</a:t>
            </a:r>
          </a:p>
          <a:p>
            <a:endParaRPr lang="ar-SA" sz="2000" dirty="0"/>
          </a:p>
          <a:p>
            <a:endParaRPr lang="ar-SA" sz="2000" dirty="0" smtClean="0"/>
          </a:p>
          <a:p>
            <a:endParaRPr lang="ar-SA" sz="2000" dirty="0"/>
          </a:p>
          <a:p>
            <a:endParaRPr lang="ar-SA" sz="2000" dirty="0" smtClean="0"/>
          </a:p>
          <a:p>
            <a:endParaRPr lang="ar-SA" sz="2000" dirty="0"/>
          </a:p>
          <a:p>
            <a:endParaRPr lang="ar-SA" sz="2000" dirty="0" smtClean="0"/>
          </a:p>
          <a:p>
            <a:endParaRPr lang="en-US" sz="20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113124" y="2876764"/>
            <a:ext cx="3780889" cy="20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9554966" y="2147299"/>
            <a:ext cx="339047" cy="750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328935" y="2270589"/>
            <a:ext cx="565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084500" y="2835936"/>
            <a:ext cx="2794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           بنت الابن</a:t>
            </a:r>
          </a:p>
          <a:p>
            <a:r>
              <a:rPr lang="ar-SA" dirty="0" smtClean="0"/>
              <a:t>1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87215" y="2897312"/>
            <a:ext cx="943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بنت </a:t>
            </a:r>
            <a:r>
              <a:rPr lang="ar-SA" dirty="0" smtClean="0"/>
              <a:t>الابن</a:t>
            </a:r>
          </a:p>
          <a:p>
            <a:r>
              <a:rPr lang="ar-SA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3124" y="2989780"/>
            <a:ext cx="108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768" y="1629118"/>
            <a:ext cx="2390775" cy="1914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16356" y="2639921"/>
            <a:ext cx="80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91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2562" y="1414781"/>
            <a:ext cx="529119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ولهن السدس مع الواحدة الصلبية تكملة للثلثين-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548045" y="2845942"/>
            <a:ext cx="4171308" cy="51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9092629" y="2147299"/>
            <a:ext cx="842481" cy="729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69339" y="2291137"/>
            <a:ext cx="575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69339" y="2897312"/>
            <a:ext cx="96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</a:t>
            </a:r>
          </a:p>
          <a:p>
            <a:r>
              <a:rPr lang="ar-SA" dirty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06975" y="2897312"/>
            <a:ext cx="1407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</a:t>
            </a:r>
          </a:p>
          <a:p>
            <a:r>
              <a:rPr lang="ar-SA" dirty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48045" y="2979506"/>
            <a:ext cx="101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 الابن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87" y="1612454"/>
            <a:ext cx="1847850" cy="24669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33753" y="2540000"/>
            <a:ext cx="1005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951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8998" y="1203958"/>
            <a:ext cx="459254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err="1" smtClean="0"/>
              <a:t>ولايرثن</a:t>
            </a:r>
            <a:r>
              <a:rPr lang="ar-SA" sz="2800" dirty="0" smtClean="0"/>
              <a:t> مع الصلبيتين- 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503488" y="2496620"/>
            <a:ext cx="0" cy="28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448710" y="2352782"/>
            <a:ext cx="5486400" cy="51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9226193" y="1520575"/>
            <a:ext cx="883578" cy="780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815227" y="1654139"/>
            <a:ext cx="1263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400854" y="2404153"/>
            <a:ext cx="106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085763" y="2352782"/>
            <a:ext cx="1273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</a:t>
            </a:r>
          </a:p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67928" y="2473652"/>
            <a:ext cx="1027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08998" y="2455524"/>
            <a:ext cx="1171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 الابن</a:t>
            </a:r>
          </a:p>
          <a:p>
            <a:r>
              <a:rPr lang="ar-SA" dirty="0" smtClean="0"/>
              <a:t>محروم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93907" y="2511090"/>
            <a:ext cx="118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/>
              <a:t>بنت الابن</a:t>
            </a:r>
          </a:p>
          <a:p>
            <a:r>
              <a:rPr lang="ar-SA"/>
              <a:t>محروم</a:t>
            </a:r>
            <a:endParaRPr lang="ar-SA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13" y="1467323"/>
            <a:ext cx="2390775" cy="1914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827819" y="2352782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9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195</Words>
  <Application>Microsoft Office PowerPoint</Application>
  <PresentationFormat>Widescreen</PresentationFormat>
  <Paragraphs>131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اهلا سهلا</dc:title>
  <dc:creator>Microsoft account</dc:creator>
  <cp:lastModifiedBy>Microsoft account</cp:lastModifiedBy>
  <cp:revision>32</cp:revision>
  <dcterms:created xsi:type="dcterms:W3CDTF">2020-10-19T02:16:40Z</dcterms:created>
  <dcterms:modified xsi:type="dcterms:W3CDTF">2021-01-30T11:09:25Z</dcterms:modified>
</cp:coreProperties>
</file>