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5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4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0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4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7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8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2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0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BB6B-1820-4D88-BCB9-5C65EA2E281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503" y="360203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76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0133" y="936978"/>
            <a:ext cx="57234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وب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نو الاعيان والعلات كلهم يسقطون بالابن وابن الابن وان سفل وبالأب بالاتفاق وبالجد عند ابي حنيفة رح- ويسقط بنو العلات أيضا بالأخ لاب وام وبالأخت لاب وام اذا صارت عصبة-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/>
              <a:t>اخت </a:t>
            </a:r>
            <a:r>
              <a:rPr lang="ar-SA" dirty="0" smtClean="0"/>
              <a:t>لاب</a:t>
            </a:r>
          </a:p>
          <a:p>
            <a:endParaRPr lang="ar-SA" dirty="0"/>
          </a:p>
          <a:p>
            <a:r>
              <a:rPr lang="ar-SA" dirty="0" smtClean="0"/>
              <a:t>محروم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36356" y="3962400"/>
            <a:ext cx="11288" cy="56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86578" y="3635022"/>
            <a:ext cx="58363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460089" y="2833511"/>
            <a:ext cx="711200" cy="801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26311" y="3714044"/>
            <a:ext cx="162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ابن-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89511" y="3635022"/>
            <a:ext cx="128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endParaRPr lang="ar-SA" dirty="0"/>
          </a:p>
          <a:p>
            <a:r>
              <a:rPr lang="ar-SA" dirty="0" smtClean="0"/>
              <a:t>محروم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51245" y="3136344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6" y="1038701"/>
            <a:ext cx="1847850" cy="24669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523947" y="3529378"/>
            <a:ext cx="153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3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3071" y="2176530"/>
            <a:ext cx="45076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الي اللقاء</a:t>
            </a:r>
          </a:p>
          <a:p>
            <a:endParaRPr lang="ar-SA" sz="3600" dirty="0"/>
          </a:p>
          <a:p>
            <a:r>
              <a:rPr lang="ar-SA" sz="36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92" y="198689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46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041" y="2119048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62050" y="191902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000" dirty="0"/>
              <a:t>تعريف الأستاذ : </a:t>
            </a:r>
          </a:p>
          <a:p>
            <a:r>
              <a:rPr lang="ar-SA" sz="4000" dirty="0"/>
              <a:t>محمد مجيب الرحمن</a:t>
            </a:r>
          </a:p>
          <a:p>
            <a:r>
              <a:rPr lang="ar-SA" sz="4000" dirty="0"/>
              <a:t>الأستاذ المساعد</a:t>
            </a:r>
          </a:p>
          <a:p>
            <a:r>
              <a:rPr lang="ar-SA" sz="4000" dirty="0"/>
              <a:t>المدرسة المجددية </a:t>
            </a:r>
            <a:r>
              <a:rPr lang="ar-SA" sz="4000" dirty="0" smtClean="0"/>
              <a:t>الإسلا </a:t>
            </a:r>
            <a:r>
              <a:rPr lang="ar-SA" sz="4000" dirty="0"/>
              <a:t>مية (العالم)</a:t>
            </a:r>
          </a:p>
          <a:p>
            <a:r>
              <a:rPr lang="ar-SA" sz="40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239362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1956" y="993422"/>
            <a:ext cx="56557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الصف العالم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للفقه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884" y="1238005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8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3556" y="2088444"/>
            <a:ext cx="54751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اعلان الدرس 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اخت لاب وام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459" y="1944512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44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7999" y="1603022"/>
            <a:ext cx="54751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النتائج من الدرس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الدرس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ان يبينوا    معني 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اخت لاب وام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ان يقولوا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أحوال  اخت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لاب وام    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    كم هي وما هي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601" y="188564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78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7422" y="1049866"/>
            <a:ext cx="57234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للاخوات لاب وام فاحوال خمس- وهي-:</a:t>
            </a:r>
          </a:p>
          <a:p>
            <a:endParaRPr lang="ar-SA" sz="2400" dirty="0"/>
          </a:p>
          <a:p>
            <a:r>
              <a:rPr lang="ar-SA" sz="2400" dirty="0" smtClean="0"/>
              <a:t>النصف للواحدة </a:t>
            </a:r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65422" y="3928533"/>
            <a:ext cx="4572000" cy="22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826976" y="3030398"/>
            <a:ext cx="643467" cy="891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318978" y="3697666"/>
            <a:ext cx="16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39200" y="3951111"/>
            <a:ext cx="1456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29956" y="3747911"/>
            <a:ext cx="194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230" y="1807301"/>
            <a:ext cx="1847850" cy="24669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012311" y="3697666"/>
            <a:ext cx="85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61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43438" y="3051142"/>
            <a:ext cx="619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49244" y="3115733"/>
            <a:ext cx="5384800" cy="3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576710" y="757816"/>
            <a:ext cx="54525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والثلثان للاثنتين فصاعدة-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0453511" y="2359378"/>
            <a:ext cx="587022" cy="790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47111" y="2528711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171289" y="3205202"/>
            <a:ext cx="1411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53778" y="3132666"/>
            <a:ext cx="1470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</a:t>
            </a:r>
            <a:r>
              <a:rPr lang="ar-SA" dirty="0" smtClean="0"/>
              <a:t>وام</a:t>
            </a:r>
          </a:p>
          <a:p>
            <a:r>
              <a:rPr lang="ar-SA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4711" y="3357686"/>
            <a:ext cx="1478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133" y="1645397"/>
            <a:ext cx="2143125" cy="2133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729155" y="2988354"/>
            <a:ext cx="39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63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9066" y="1354667"/>
            <a:ext cx="5633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ومع الأخ لاب وام للذكر مثل حظ الانثيين يصرن به عصبة لاستوائهم في القرابة الي الميت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131734" y="3364088"/>
            <a:ext cx="6468533" cy="45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0035822" y="2427111"/>
            <a:ext cx="846667" cy="95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9733" y="2698044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63378" y="3409244"/>
            <a:ext cx="1919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 لاب وام</a:t>
            </a:r>
          </a:p>
          <a:p>
            <a:endParaRPr lang="ar-SA" dirty="0" smtClean="0"/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17067" y="3488267"/>
            <a:ext cx="204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 </a:t>
            </a:r>
          </a:p>
          <a:p>
            <a:endParaRPr lang="ar-SA" dirty="0" smtClean="0"/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187289" y="3179422"/>
            <a:ext cx="66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3-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23" y="163422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12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3244" y="767645"/>
            <a:ext cx="61637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ولهن الباقي  مع البنات وبنات الابن—لقوله عليه السلام  اجعلوا الاخوات مع البنات عصبة</a:t>
            </a:r>
            <a:r>
              <a:rPr lang="ar-SA" dirty="0" smtClean="0"/>
              <a:t>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883379" y="2901244"/>
            <a:ext cx="6818488" cy="45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227733" y="2009422"/>
            <a:ext cx="699911" cy="948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92266" y="2168028"/>
            <a:ext cx="100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29422" y="3048000"/>
            <a:ext cx="1298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endParaRPr lang="ar-SA" dirty="0"/>
          </a:p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61867" y="2991696"/>
            <a:ext cx="1004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63822" y="2957689"/>
            <a:ext cx="172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25333" y="3048000"/>
            <a:ext cx="1207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</a:t>
            </a:r>
            <a:r>
              <a:rPr lang="ar-SA" dirty="0" smtClean="0"/>
              <a:t>وام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ar-SA" dirty="0"/>
          </a:p>
        </p:txBody>
      </p:sp>
      <p:sp>
        <p:nvSpPr>
          <p:cNvPr id="14" name="TextBox 13"/>
          <p:cNvSpPr txBox="1"/>
          <p:nvPr/>
        </p:nvSpPr>
        <p:spPr>
          <a:xfrm>
            <a:off x="11080043" y="2739156"/>
            <a:ext cx="1095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4-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1" y="139543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200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29</cp:revision>
  <dcterms:created xsi:type="dcterms:W3CDTF">2020-10-19T13:54:33Z</dcterms:created>
  <dcterms:modified xsi:type="dcterms:W3CDTF">2021-01-30T11:08:41Z</dcterms:modified>
</cp:coreProperties>
</file>