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AE61"/>
    <a:srgbClr val="AEA608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8" autoAdjust="0"/>
    <p:restoredTop sz="86429" autoAdjust="0"/>
  </p:normalViewPr>
  <p:slideViewPr>
    <p:cSldViewPr snapToGrid="0">
      <p:cViewPr varScale="1">
        <p:scale>
          <a:sx n="71" d="100"/>
          <a:sy n="71" d="100"/>
        </p:scale>
        <p:origin x="-16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CC17B-EFD8-44E6-BB20-4DF8FCFA192F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6C534-3658-41A6-A3A7-86837CE9EC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1279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C534-3658-41A6-A3A7-86837CE9ECA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2691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C534-3658-41A6-A3A7-86837CE9ECA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2628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C534-3658-41A6-A3A7-86837CE9ECA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5464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C534-3658-41A6-A3A7-86837CE9ECA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821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263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395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7468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976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4834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7063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4144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36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658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448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587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436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880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323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159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589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D7A86-63ED-4860-9020-53B64BE00618}" type="datetimeFigureOut">
              <a:rPr lang="en-AU" smtClean="0"/>
              <a:t>14/03/2021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67A377B-0B84-4413-965F-8CF3C58D52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417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4317" y="1500996"/>
            <a:ext cx="619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4" y="484910"/>
            <a:ext cx="8298872" cy="5929745"/>
          </a:xfrm>
          <a:prstGeom prst="rect">
            <a:avLst/>
          </a:prstGeom>
        </p:spPr>
      </p:pic>
      <p:sp>
        <p:nvSpPr>
          <p:cNvPr id="10" name="Frame 9"/>
          <p:cNvSpPr/>
          <p:nvPr/>
        </p:nvSpPr>
        <p:spPr>
          <a:xfrm>
            <a:off x="360218" y="0"/>
            <a:ext cx="9213271" cy="6857999"/>
          </a:xfrm>
          <a:prstGeom prst="frame">
            <a:avLst>
              <a:gd name="adj1" fmla="val 6525"/>
            </a:avLst>
          </a:prstGeom>
          <a:blipFill>
            <a:blip r:embed="rId5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4545" y="1440873"/>
            <a:ext cx="46412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455292"/>
      </p:ext>
    </p:extLst>
  </p:cSld>
  <p:clrMapOvr>
    <a:masterClrMapping/>
  </p:clrMapOvr>
  <p:transition spd="slow">
    <p:push dir="u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2858" y="1165777"/>
            <a:ext cx="71538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</a:p>
          <a:p>
            <a:pPr algn="ctr"/>
            <a:endParaRPr lang="bn-BD" sz="72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 বিপদগ্রস্তদের সহযোগিতা করা যায়?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1734671" y="0"/>
            <a:ext cx="10085294" cy="6858000"/>
          </a:xfrm>
          <a:prstGeom prst="frame">
            <a:avLst>
              <a:gd name="adj1" fmla="val 524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5483" y="534216"/>
            <a:ext cx="8275646" cy="27084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 কাজঃ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এলাকার কোন মুক্তিযোদ্ধার নিকট থেকে 	যুদ্ধের গল্প শোনা।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912" y="3317756"/>
            <a:ext cx="7813964" cy="2840182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1116106" y="0"/>
            <a:ext cx="10085294" cy="6858000"/>
          </a:xfrm>
          <a:prstGeom prst="frame">
            <a:avLst>
              <a:gd name="adj1" fmla="val 5245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8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4512" y="1460086"/>
            <a:ext cx="738447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</a:p>
          <a:p>
            <a:pPr marL="1371600" indent="-1371600">
              <a:buAutoNum type="arabicParenR"/>
            </a:pPr>
            <a:r>
              <a:rPr lang="bn-BD" sz="4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গল্পের মূল বিষয়টি কী সম্পর্কে?</a:t>
            </a:r>
          </a:p>
          <a:p>
            <a:pPr marL="1371600" indent="-1371600">
              <a:buAutoNum type="arabicParenR"/>
            </a:pPr>
            <a:r>
              <a:rPr lang="bn-BD" sz="4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 কখন শুরু ও শেষ হয়?</a:t>
            </a:r>
          </a:p>
          <a:p>
            <a:pPr marL="1371600" indent="-1371600">
              <a:buAutoNum type="arabicParenR"/>
            </a:pPr>
            <a:r>
              <a:rPr lang="bn-BD" sz="4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 থেকে কি শিখলাম?</a:t>
            </a:r>
            <a:endParaRPr lang="en-AU" sz="4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1116106" y="0"/>
            <a:ext cx="10085294" cy="6858000"/>
          </a:xfrm>
          <a:prstGeom prst="frame">
            <a:avLst>
              <a:gd name="adj1" fmla="val 524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1459" y="430306"/>
            <a:ext cx="61049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AU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animated-dove-gif-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4468" y="2174272"/>
            <a:ext cx="4033724" cy="3984482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1116106" y="0"/>
            <a:ext cx="10085294" cy="6858000"/>
          </a:xfrm>
          <a:prstGeom prst="frame">
            <a:avLst>
              <a:gd name="adj1" fmla="val 5245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83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6611" y="645460"/>
            <a:ext cx="6763872" cy="995082"/>
          </a:xfrm>
        </p:spPr>
        <p:txBody>
          <a:bodyPr>
            <a:noAutofit/>
          </a:bodyPr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শিক্ষক পরিচিতি</a:t>
            </a:r>
            <a:endParaRPr lang="en-AU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5065" y="4613564"/>
            <a:ext cx="350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 - -৮ম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 – বাংলা ১ম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 – ৫০ মিনিট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635" y="820270"/>
            <a:ext cx="2987040" cy="3733800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4773706" y="2169459"/>
            <a:ext cx="480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atin typeface="NikoshBAN" pitchFamily="2" charset="0"/>
                <a:cs typeface="NikoshBAN" pitchFamily="2" charset="0"/>
              </a:rPr>
              <a:t>ম</a:t>
            </a:r>
            <a:r>
              <a:rPr lang="bn-BD" sz="3200" i="1" dirty="0">
                <a:latin typeface="NikoshBAN" pitchFamily="2" charset="0"/>
                <a:cs typeface="NikoshBAN" pitchFamily="2" charset="0"/>
              </a:rPr>
              <a:t>োঃহাবিবুর রহমান</a:t>
            </a:r>
          </a:p>
          <a:p>
            <a:r>
              <a:rPr lang="bn-BD" sz="3200" i="1" dirty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3200" i="1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i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1600" i="1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bn-BD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i="1" dirty="0" smtClean="0">
                <a:latin typeface="NikoshBAN" pitchFamily="2" charset="0"/>
                <a:cs typeface="NikoshBAN" pitchFamily="2" charset="0"/>
              </a:rPr>
              <a:t>বিজ্ঞান)</a:t>
            </a:r>
            <a:r>
              <a:rPr lang="bn-BD" sz="28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1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i="1" dirty="0" smtClean="0">
                <a:latin typeface="NikoshBAN" pitchFamily="2" charset="0"/>
                <a:cs typeface="NikoshBAN" pitchFamily="2" charset="0"/>
              </a:rPr>
              <a:t>তিলসিন্দুর </a:t>
            </a:r>
            <a:r>
              <a:rPr lang="bn-BD" sz="3200" i="1" dirty="0">
                <a:latin typeface="NikoshBAN" pitchFamily="2" charset="0"/>
                <a:cs typeface="NikoshBAN" pitchFamily="2" charset="0"/>
              </a:rPr>
              <a:t>দাখিল মাদ্‌রাসা</a:t>
            </a:r>
          </a:p>
          <a:p>
            <a:r>
              <a:rPr lang="bn-BD" sz="3200" i="1" dirty="0">
                <a:latin typeface="NikoshBAN" pitchFamily="2" charset="0"/>
                <a:cs typeface="NikoshBAN" pitchFamily="2" charset="0"/>
              </a:rPr>
              <a:t>বারহাট্টা, নেত্রকোনা।</a:t>
            </a:r>
            <a:endParaRPr lang="en-US" sz="32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1163781" y="0"/>
            <a:ext cx="9296400" cy="6858000"/>
          </a:xfrm>
          <a:prstGeom prst="frame">
            <a:avLst>
              <a:gd name="adj1" fmla="val 5941"/>
            </a:avLst>
          </a:prstGeom>
          <a:blipFill>
            <a:blip r:embed="rId3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521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8618" y="1399308"/>
            <a:ext cx="74537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/>
              <a:t>বিষয়ঃ </a:t>
            </a:r>
            <a:r>
              <a:rPr lang="bn-BD" sz="5400" dirty="0" smtClean="0"/>
              <a:t>বাংলা ১ম </a:t>
            </a:r>
            <a:r>
              <a:rPr lang="bn-BD" sz="5400" dirty="0" smtClean="0"/>
              <a:t>পত্র </a:t>
            </a:r>
            <a:endParaRPr lang="bn-BD" sz="5400" dirty="0" smtClean="0"/>
          </a:p>
          <a:p>
            <a:pPr algn="ctr"/>
            <a:r>
              <a:rPr lang="bn-BD" sz="4800" dirty="0" smtClean="0"/>
              <a:t>ষষ্ঠ শ্রেণি</a:t>
            </a:r>
          </a:p>
          <a:p>
            <a:pPr algn="ctr"/>
            <a:r>
              <a:rPr lang="bn-BD" sz="4800" dirty="0" smtClean="0"/>
              <a:t>সময়ঃ ৪৫ মিনিট</a:t>
            </a:r>
            <a:endParaRPr lang="en-AU" sz="4800" dirty="0"/>
          </a:p>
        </p:txBody>
      </p:sp>
      <p:sp>
        <p:nvSpPr>
          <p:cNvPr id="2" name="Frame 1"/>
          <p:cNvSpPr/>
          <p:nvPr/>
        </p:nvSpPr>
        <p:spPr>
          <a:xfrm>
            <a:off x="1898073" y="0"/>
            <a:ext cx="9462654" cy="6858000"/>
          </a:xfrm>
          <a:prstGeom prst="frame">
            <a:avLst>
              <a:gd name="adj1" fmla="val 643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7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976" y="1117830"/>
            <a:ext cx="5029200" cy="25666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305" y="1117830"/>
            <a:ext cx="4128247" cy="24618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976" y="3741558"/>
            <a:ext cx="5136777" cy="2713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3593641"/>
            <a:ext cx="4074459" cy="284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13846" y="586153"/>
            <a:ext cx="6185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আবহমান বাংলার জনজীবনের ছবি</a:t>
            </a:r>
            <a:endParaRPr lang="en-AU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1734671" y="0"/>
            <a:ext cx="10085294" cy="6858000"/>
          </a:xfrm>
          <a:prstGeom prst="frame">
            <a:avLst>
              <a:gd name="adj1" fmla="val 5245"/>
            </a:avLst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88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1526" y="591069"/>
            <a:ext cx="838607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2">
                    <a:lumMod val="50000"/>
                  </a:schemeClr>
                </a:solidFill>
              </a:rPr>
              <a:t>পাঠ শিরোনাম</a:t>
            </a:r>
            <a:endParaRPr lang="bn-BD" sz="5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bn-BD" sz="13800" dirty="0" smtClean="0">
                <a:solidFill>
                  <a:schemeClr val="accent2">
                    <a:lumMod val="75000"/>
                  </a:schemeClr>
                </a:solidFill>
              </a:rPr>
              <a:t>তোলপাড় </a:t>
            </a:r>
            <a:endParaRPr lang="bn-BD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</a:rPr>
              <a:t>(মুক্তিযুদ্ধ বিষয়ক একটি ছোট গল্প)</a:t>
            </a:r>
            <a:endParaRPr lang="en-AU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AU" sz="8000" dirty="0" err="1" smtClean="0">
                <a:solidFill>
                  <a:srgbClr val="AEA60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AU" sz="8000" dirty="0" smtClean="0">
                <a:solidFill>
                  <a:srgbClr val="AEA60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8000" dirty="0" err="1" smtClean="0">
                <a:solidFill>
                  <a:srgbClr val="AEA60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ওসমান</a:t>
            </a:r>
            <a:endParaRPr lang="en-AU" sz="8000" dirty="0">
              <a:solidFill>
                <a:srgbClr val="AEA608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1734671" y="0"/>
            <a:ext cx="10085294" cy="6858000"/>
          </a:xfrm>
          <a:prstGeom prst="frame">
            <a:avLst>
              <a:gd name="adj1" fmla="val 524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3070" y="716769"/>
            <a:ext cx="85600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AU" sz="6000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6000" u="sng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2400" dirty="0" smtClean="0">
                <a:solidFill>
                  <a:srgbClr val="00B0F0"/>
                </a:solidFill>
              </a:rPr>
              <a:t>শিক্ষার্থীরা </a:t>
            </a:r>
            <a:r>
              <a:rPr lang="bn-BD" sz="2400" dirty="0">
                <a:solidFill>
                  <a:srgbClr val="00B0F0"/>
                </a:solidFill>
              </a:rPr>
              <a:t>মুক্তিযুদ্ধের সময় মানুষের ঢাকা ত্যাগ সম্পর্কে বর্ণনা করতে </a:t>
            </a:r>
            <a:r>
              <a:rPr lang="bn-BD" sz="2400" dirty="0" smtClean="0">
                <a:solidFill>
                  <a:srgbClr val="00B0F0"/>
                </a:solidFill>
              </a:rPr>
              <a:t>পারবে।</a:t>
            </a:r>
          </a:p>
          <a:p>
            <a:endParaRPr lang="bn-BD" dirty="0" smtClean="0">
              <a:solidFill>
                <a:srgbClr val="00B0F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2800" dirty="0" smtClean="0">
                <a:solidFill>
                  <a:srgbClr val="00B0F0"/>
                </a:solidFill>
              </a:rPr>
              <a:t>মুক্তিযুদ্ধে শিশুদের সহযোগিতার বর্ণনা দিতে পারবে।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bn-BD" sz="4800" dirty="0" smtClean="0">
              <a:solidFill>
                <a:srgbClr val="00B0F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হানাদার বাহিনীর নিষ্ঠুরতার বর্ণনা দিতে 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5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bn-BD" sz="4800" dirty="0" smtClean="0">
              <a:solidFill>
                <a:srgbClr val="00B0F0"/>
              </a:solidFill>
            </a:endParaRPr>
          </a:p>
          <a:p>
            <a:endParaRPr lang="bn-BD" dirty="0" smtClean="0"/>
          </a:p>
        </p:txBody>
      </p:sp>
      <p:sp>
        <p:nvSpPr>
          <p:cNvPr id="3" name="Frame 2"/>
          <p:cNvSpPr/>
          <p:nvPr/>
        </p:nvSpPr>
        <p:spPr>
          <a:xfrm>
            <a:off x="1734671" y="0"/>
            <a:ext cx="10085294" cy="6858000"/>
          </a:xfrm>
          <a:prstGeom prst="frame">
            <a:avLst>
              <a:gd name="adj1" fmla="val 5245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0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13073 0.03704 L -0.14544 0.02917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2" y="-394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976" y="1210234"/>
            <a:ext cx="4485884" cy="25828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296" y="1183342"/>
            <a:ext cx="4840045" cy="25828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345" y="3802829"/>
            <a:ext cx="4706655" cy="2651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765" y="3818966"/>
            <a:ext cx="4400717" cy="26141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662517" y="514138"/>
            <a:ext cx="7691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 নৃশংসতা ও মুক্তিযোদ্ধোদের কিছু ছবি</a:t>
            </a:r>
            <a:endParaRPr lang="en-AU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1734671" y="0"/>
            <a:ext cx="10085294" cy="6858000"/>
          </a:xfrm>
          <a:prstGeom prst="frame">
            <a:avLst>
              <a:gd name="adj1" fmla="val 5245"/>
            </a:avLst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43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4941" y="627718"/>
            <a:ext cx="854703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সাবুর কর্মকান্ডের বর্ণনাঃ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গাবতলিমুখী জনস্রোত দেখে মায়ের কাছে দৌঁড়ে যায়।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	ঢাকায় ২৫ মার্চ রাতে হানাদার বাহিনীর আক্রমণ সম্পর্কে 	জানতে পারে।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	মায়ের দেওয়া মুড়ি ও পানি নিয়ে রাস্তায় মানুষের কাছে 	যায়।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	একজন মহিলা টাকা দিতে চাইলে মায়ের বকার অজুহাতে 	নেয়নি।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	ছোট একটি শিশুকে কোলে তুলে তাদের খেয়াঘাট পর্যন্ত 	পৌঁছে দেয়।</a:t>
            </a:r>
            <a:endParaRPr lang="en-AU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734671" y="0"/>
            <a:ext cx="10085294" cy="6858000"/>
          </a:xfrm>
          <a:prstGeom prst="frame">
            <a:avLst>
              <a:gd name="adj1" fmla="val 524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4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9345" y="628835"/>
            <a:ext cx="7620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 বই খুলে ২৩ পৃষ্ঠার মাঝখান থেকে মনোযোগ সহকারে পড়।</a:t>
            </a:r>
            <a:endParaRPr lang="bn-BD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open book PNG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855" y="3204001"/>
            <a:ext cx="6054435" cy="277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ame 3"/>
          <p:cNvSpPr/>
          <p:nvPr/>
        </p:nvSpPr>
        <p:spPr>
          <a:xfrm>
            <a:off x="1734671" y="0"/>
            <a:ext cx="10085294" cy="6858000"/>
          </a:xfrm>
          <a:prstGeom prst="frame">
            <a:avLst>
              <a:gd name="adj1" fmla="val 5245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72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423</TotalTime>
  <Words>149</Words>
  <Application>Microsoft Office PowerPoint</Application>
  <PresentationFormat>Custom</PresentationFormat>
  <Paragraphs>48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PowerPoint Presentation</vt:lpstr>
      <vt:lpstr>                   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Windows User</cp:lastModifiedBy>
  <cp:revision>100</cp:revision>
  <dcterms:created xsi:type="dcterms:W3CDTF">2016-07-19T04:19:47Z</dcterms:created>
  <dcterms:modified xsi:type="dcterms:W3CDTF">2021-03-14T17:21:30Z</dcterms:modified>
</cp:coreProperties>
</file>