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79" r:id="rId2"/>
    <p:sldId id="271" r:id="rId3"/>
    <p:sldId id="259" r:id="rId4"/>
    <p:sldId id="260" r:id="rId5"/>
    <p:sldId id="261" r:id="rId6"/>
    <p:sldId id="264" r:id="rId7"/>
    <p:sldId id="262" r:id="rId8"/>
    <p:sldId id="263" r:id="rId9"/>
    <p:sldId id="265" r:id="rId10"/>
    <p:sldId id="272" r:id="rId11"/>
    <p:sldId id="268" r:id="rId12"/>
    <p:sldId id="269" r:id="rId13"/>
    <p:sldId id="270" r:id="rId14"/>
    <p:sldId id="277" r:id="rId15"/>
    <p:sldId id="278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4C692E-6D1C-4DE0-9E0F-10BF9AD7DA1F}" type="datetimeFigureOut">
              <a:rPr lang="en-US" smtClean="0"/>
              <a:pPr/>
              <a:t>3/14/2021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7671A2-58B0-4BA7-AD81-B1B9611448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355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7671A2-58B0-4BA7-AD81-B1B96114486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172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DF7FB98D-DE42-467D-B8B2-4CDD711AE3DE}" type="datetimeFigureOut">
              <a:rPr lang="en-US" smtClean="0"/>
              <a:pPr/>
              <a:t>3/14/2021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B218-1648-4C01-B44D-3761D31CD4F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3850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FB98D-DE42-467D-B8B2-4CDD711AE3DE}" type="datetimeFigureOut">
              <a:rPr lang="en-US" smtClean="0"/>
              <a:pPr/>
              <a:t>3/14/2021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B218-1648-4C01-B44D-3761D31CD4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677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FB98D-DE42-467D-B8B2-4CDD711AE3DE}" type="datetimeFigureOut">
              <a:rPr lang="en-US" smtClean="0"/>
              <a:pPr/>
              <a:t>3/14/2021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B218-1648-4C01-B44D-3761D31CD4F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3186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FB98D-DE42-467D-B8B2-4CDD711AE3DE}" type="datetimeFigureOut">
              <a:rPr lang="en-US" smtClean="0"/>
              <a:pPr/>
              <a:t>3/14/2021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B218-1648-4C01-B44D-3761D31CD4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754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FB98D-DE42-467D-B8B2-4CDD711AE3DE}" type="datetimeFigureOut">
              <a:rPr lang="en-US" smtClean="0"/>
              <a:pPr/>
              <a:t>3/14/2021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B218-1648-4C01-B44D-3761D31CD4F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4077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FB98D-DE42-467D-B8B2-4CDD711AE3DE}" type="datetimeFigureOut">
              <a:rPr lang="en-US" smtClean="0"/>
              <a:pPr/>
              <a:t>3/14/2021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B218-1648-4C01-B44D-3761D31CD4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274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FB98D-DE42-467D-B8B2-4CDD711AE3DE}" type="datetimeFigureOut">
              <a:rPr lang="en-US" smtClean="0"/>
              <a:pPr/>
              <a:t>3/14/2021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B218-1648-4C01-B44D-3761D31CD4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198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FB98D-DE42-467D-B8B2-4CDD711AE3DE}" type="datetimeFigureOut">
              <a:rPr lang="en-US" smtClean="0"/>
              <a:pPr/>
              <a:t>3/14/2021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B218-1648-4C01-B44D-3761D31CD4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36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FB98D-DE42-467D-B8B2-4CDD711AE3DE}" type="datetimeFigureOut">
              <a:rPr lang="en-US" smtClean="0"/>
              <a:pPr/>
              <a:t>3/14/2021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B218-1648-4C01-B44D-3761D31CD4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634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FB98D-DE42-467D-B8B2-4CDD711AE3DE}" type="datetimeFigureOut">
              <a:rPr lang="en-US" smtClean="0"/>
              <a:pPr/>
              <a:t>3/14/2021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B218-1648-4C01-B44D-3761D31CD4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905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FB98D-DE42-467D-B8B2-4CDD711AE3DE}" type="datetimeFigureOut">
              <a:rPr lang="en-US" smtClean="0"/>
              <a:pPr/>
              <a:t>3/14/2021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E3B218-1648-4C01-B44D-3761D31CD4F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0157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F7FB98D-DE42-467D-B8B2-4CDD711AE3DE}" type="datetimeFigureOut">
              <a:rPr lang="en-US" smtClean="0"/>
              <a:pPr/>
              <a:t>3/14/2021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FE3B218-1648-4C01-B44D-3761D31CD4F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0982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0" y="0"/>
            <a:ext cx="9144000" cy="304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AvR‡Ki</a:t>
            </a:r>
            <a:r>
              <a:rPr lang="en-US" sz="7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cv‡V</a:t>
            </a:r>
            <a:r>
              <a:rPr lang="en-US" sz="7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mevB‡K</a:t>
            </a:r>
            <a:r>
              <a:rPr lang="en-US" sz="7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SutonnyMJ" pitchFamily="2" charset="0"/>
                <a:cs typeface="SutonnyMJ" pitchFamily="2" charset="0"/>
              </a:rPr>
              <a:t>ï‡f”Qv</a:t>
            </a:r>
            <a:endParaRPr lang="en-US" sz="7200" b="1" dirty="0">
              <a:solidFill>
                <a:schemeClr val="tx1">
                  <a:lumMod val="85000"/>
                  <a:lumOff val="15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7" name="Picture 6" descr="Triangle Desig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3227" y="3048000"/>
            <a:ext cx="4707174" cy="37418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457200" y="533400"/>
                <a:ext cx="7515199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dirty="0" err="1">
                    <a:latin typeface="SutonnyMJ" pitchFamily="2" charset="0"/>
                    <a:ea typeface="Times New Roman" panose="02020603050405020304" pitchFamily="18" charset="0"/>
                  </a:rPr>
                  <a:t>avc</a:t>
                </a:r>
                <a:r>
                  <a:rPr lang="en-US" sz="4000" dirty="0">
                    <a:latin typeface="SutonnyMJ" pitchFamily="2" charset="0"/>
                    <a:ea typeface="Times New Roman" panose="02020603050405020304" pitchFamily="18" charset="0"/>
                  </a:rPr>
                  <a:t>- 3 </a:t>
                </a:r>
                <a:r>
                  <a:rPr lang="en-US" sz="4000" dirty="0" err="1">
                    <a:latin typeface="SutonnyMJ" pitchFamily="2" charset="0"/>
                    <a:ea typeface="Times New Roman" panose="02020603050405020304" pitchFamily="18" charset="0"/>
                  </a:rPr>
                  <a:t>Gi</a:t>
                </a:r>
                <a:r>
                  <a:rPr lang="en-US" sz="4000" dirty="0">
                    <a:latin typeface="SutonnyMJ" pitchFamily="2" charset="0"/>
                    <a:ea typeface="Times New Roman" panose="02020603050405020304" pitchFamily="18" charset="0"/>
                  </a:rPr>
                  <a:t> </a:t>
                </a:r>
                <a:r>
                  <a:rPr lang="en-US" sz="4000" dirty="0" err="1">
                    <a:latin typeface="SutonnyMJ" pitchFamily="2" charset="0"/>
                    <a:ea typeface="Times New Roman" panose="02020603050405020304" pitchFamily="18" charset="0"/>
                  </a:rPr>
                  <a:t>Dfqc‡ÿ</a:t>
                </a:r>
                <a:r>
                  <a:rPr lang="en-US" sz="4000" dirty="0">
                    <a:latin typeface="SutonnyMJ" pitchFamily="2" charset="0"/>
                    <a:ea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∠</m:t>
                    </m:r>
                    <m:r>
                      <m:rPr>
                        <m:sty m:val="p"/>
                      </m:rPr>
                      <a:rPr lang="en-US" sz="4000"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ACB</m:t>
                    </m:r>
                  </m:oMath>
                </a14:m>
                <a:r>
                  <a:rPr lang="en-US" sz="4000" dirty="0">
                    <a:latin typeface="SutonnyMJ" pitchFamily="2" charset="0"/>
                    <a:ea typeface="Times New Roman" panose="02020603050405020304" pitchFamily="18" charset="0"/>
                  </a:rPr>
                  <a:t> †</a:t>
                </a:r>
                <a:r>
                  <a:rPr lang="en-US" sz="4000" dirty="0" err="1">
                    <a:latin typeface="SutonnyMJ" pitchFamily="2" charset="0"/>
                    <a:ea typeface="Times New Roman" panose="02020603050405020304" pitchFamily="18" charset="0"/>
                  </a:rPr>
                  <a:t>hvM</a:t>
                </a:r>
                <a:r>
                  <a:rPr lang="en-US" sz="4000" dirty="0">
                    <a:latin typeface="SutonnyMJ" pitchFamily="2" charset="0"/>
                    <a:ea typeface="Times New Roman" panose="02020603050405020304" pitchFamily="18" charset="0"/>
                  </a:rPr>
                  <a:t> </a:t>
                </a:r>
                <a:r>
                  <a:rPr lang="en-US" sz="4000" dirty="0" err="1">
                    <a:latin typeface="SutonnyMJ" pitchFamily="2" charset="0"/>
                    <a:ea typeface="Times New Roman" panose="02020603050405020304" pitchFamily="18" charset="0"/>
                  </a:rPr>
                  <a:t>K‡i</a:t>
                </a:r>
                <a:r>
                  <a:rPr lang="en-US" sz="4000" dirty="0">
                    <a:latin typeface="SutonnyMJ" pitchFamily="2" charset="0"/>
                    <a:ea typeface="Times New Roman" panose="02020603050405020304" pitchFamily="18" charset="0"/>
                  </a:rPr>
                  <a:t> </a:t>
                </a:r>
                <a:r>
                  <a:rPr lang="en-US" sz="4000" dirty="0" err="1">
                    <a:latin typeface="SutonnyMJ" pitchFamily="2" charset="0"/>
                    <a:ea typeface="Times New Roman" panose="02020603050405020304" pitchFamily="18" charset="0"/>
                  </a:rPr>
                  <a:t>cvB</a:t>
                </a:r>
                <a:endParaRPr lang="en-US" sz="4000" dirty="0"/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533400"/>
                <a:ext cx="7515199" cy="707886"/>
              </a:xfrm>
              <a:prstGeom prst="rect">
                <a:avLst/>
              </a:prstGeom>
              <a:blipFill>
                <a:blip r:embed="rId2"/>
                <a:stretch>
                  <a:fillRect l="-2839" t="-13793" r="-1703" b="-370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429491" y="1371600"/>
                <a:ext cx="8485909" cy="5455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800" dirty="0">
                    <a:solidFill>
                      <a:srgbClr val="050505"/>
                    </a:solidFill>
                    <a:latin typeface="SutonnyMJ" pitchFamily="2" charset="0"/>
                    <a:ea typeface="Times New Roman" panose="02020603050405020304" pitchFamily="18" charset="0"/>
                  </a:rPr>
                  <a:t>4| </a:t>
                </a:r>
                <a14:m>
                  <m:oMath xmlns:m="http://schemas.openxmlformats.org/officeDocument/2006/math">
                    <m:r>
                      <a:rPr lang="en-US" sz="2800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∠</m:t>
                    </m:r>
                    <m:r>
                      <m:rPr>
                        <m:sty m:val="p"/>
                      </m:rPr>
                      <a:rPr lang="en-US" sz="2800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BAC</m:t>
                    </m:r>
                    <m:r>
                      <a:rPr lang="en-US" sz="2800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+∠</m:t>
                    </m:r>
                    <m:r>
                      <m:rPr>
                        <m:sty m:val="p"/>
                      </m:rPr>
                      <a:rPr lang="en-US" sz="2800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ABC</m:t>
                    </m:r>
                    <m:r>
                      <a:rPr lang="en-US" sz="2800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+∠</m:t>
                    </m:r>
                    <m:r>
                      <m:rPr>
                        <m:sty m:val="p"/>
                      </m:rPr>
                      <a:rPr lang="en-US" sz="2800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ACB</m:t>
                    </m:r>
                    <m:r>
                      <a:rPr lang="en-US" sz="2800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=∠</m:t>
                    </m:r>
                    <m:r>
                      <m:rPr>
                        <m:sty m:val="p"/>
                      </m:rPr>
                      <a:rPr lang="en-US" sz="2800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ACE</m:t>
                    </m:r>
                    <m:r>
                      <a:rPr lang="en-US" sz="2800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+∠</m:t>
                    </m:r>
                    <m:r>
                      <m:rPr>
                        <m:sty m:val="p"/>
                      </m:rPr>
                      <a:rPr lang="en-US" sz="2800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ECD</m:t>
                    </m:r>
                    <m:r>
                      <a:rPr lang="en-US" sz="2800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+∠</m:t>
                    </m:r>
                    <m:r>
                      <m:rPr>
                        <m:sty m:val="p"/>
                      </m:rPr>
                      <a:rPr lang="en-US" sz="2800" smtClean="0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ACB</m:t>
                    </m:r>
                  </m:oMath>
                </a14:m>
                <a:r>
                  <a:rPr lang="en-US" sz="2800" dirty="0">
                    <a:solidFill>
                      <a:srgbClr val="050505"/>
                    </a:solidFill>
                    <a:latin typeface="SutonnyMJ" pitchFamily="2" charset="0"/>
                    <a:ea typeface="Times New Roman" panose="02020603050405020304" pitchFamily="18" charset="0"/>
                  </a:rPr>
                  <a:t>  </a:t>
                </a:r>
                <a:endParaRPr lang="en-US" sz="2800" b="1" dirty="0">
                  <a:solidFill>
                    <a:srgbClr val="050505"/>
                  </a:solidFill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491" y="1371600"/>
                <a:ext cx="8485909" cy="545599"/>
              </a:xfrm>
              <a:prstGeom prst="rect">
                <a:avLst/>
              </a:prstGeom>
              <a:blipFill>
                <a:blip r:embed="rId3"/>
                <a:stretch>
                  <a:fillRect l="-1436" t="-5556" b="-31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457200" y="2209800"/>
                <a:ext cx="8458200" cy="4216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000" dirty="0">
                    <a:solidFill>
                      <a:srgbClr val="050505"/>
                    </a:solidFill>
                    <a:latin typeface="SutonnyMJ" pitchFamily="2" charset="0"/>
                    <a:ea typeface="Times New Roman" panose="02020603050405020304" pitchFamily="18" charset="0"/>
                  </a:rPr>
                  <a:t>5| </a:t>
                </a:r>
                <a14:m>
                  <m:oMath xmlns:m="http://schemas.openxmlformats.org/officeDocument/2006/math">
                    <m:r>
                      <a:rPr lang="en-US" sz="2000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∠</m:t>
                    </m:r>
                    <m:r>
                      <m:rPr>
                        <m:sty m:val="p"/>
                      </m:rPr>
                      <a:rPr lang="en-US" sz="2000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BAC</m:t>
                    </m:r>
                    <m:r>
                      <a:rPr lang="en-US" sz="2000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+∠</m:t>
                    </m:r>
                    <m:r>
                      <m:rPr>
                        <m:sty m:val="p"/>
                      </m:rPr>
                      <a:rPr lang="en-US" sz="2000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ABC</m:t>
                    </m:r>
                    <m:r>
                      <a:rPr lang="en-US" sz="2000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+∠</m:t>
                    </m:r>
                    <m:r>
                      <m:rPr>
                        <m:sty m:val="p"/>
                      </m:rPr>
                      <a:rPr lang="en-US" sz="2000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ACB</m:t>
                    </m:r>
                    <m:r>
                      <a:rPr lang="en-US" sz="2000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=∠</m:t>
                    </m:r>
                    <m:r>
                      <m:rPr>
                        <m:sty m:val="p"/>
                      </m:rPr>
                      <a:rPr lang="en-US" sz="2000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ACD</m:t>
                    </m:r>
                    <m:r>
                      <a:rPr lang="en-US" sz="2000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+∠</m:t>
                    </m:r>
                    <m:r>
                      <m:rPr>
                        <m:sty m:val="p"/>
                      </m:rPr>
                      <a:rPr lang="en-US" sz="2000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ACB</m:t>
                    </m:r>
                  </m:oMath>
                </a14:m>
                <a:r>
                  <a:rPr lang="en-US" sz="2000" dirty="0">
                    <a:solidFill>
                      <a:srgbClr val="050505"/>
                    </a:solidFill>
                    <a:latin typeface="SutonnyMJ" pitchFamily="2" charset="0"/>
                    <a:ea typeface="Times New Roman" panose="02020603050405020304" pitchFamily="18" charset="0"/>
                  </a:rPr>
                  <a:t>  [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  <a:cs typeface="SutonnyMJ" pitchFamily="2" charset="0"/>
                      </a:rPr>
                      <m:t>∵</m:t>
                    </m:r>
                    <m:r>
                      <a:rPr lang="en-US" sz="2000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∠</m:t>
                    </m:r>
                    <m:r>
                      <m:rPr>
                        <m:sty m:val="p"/>
                      </m:rPr>
                      <a:rPr lang="en-US" sz="2000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ACE</m:t>
                    </m:r>
                    <m:r>
                      <a:rPr lang="en-US" sz="2000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+∠</m:t>
                    </m:r>
                    <m:r>
                      <m:rPr>
                        <m:sty m:val="p"/>
                      </m:rPr>
                      <a:rPr lang="en-US" sz="2000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ECD</m:t>
                    </m:r>
                    <m:r>
                      <a:rPr lang="en-US" sz="2000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=∠</m:t>
                    </m:r>
                    <m:r>
                      <m:rPr>
                        <m:sty m:val="p"/>
                      </m:rPr>
                      <a:rPr lang="en-US" sz="2000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ACD</m:t>
                    </m:r>
                  </m:oMath>
                </a14:m>
                <a:r>
                  <a:rPr lang="en-US" sz="2000" dirty="0">
                    <a:solidFill>
                      <a:srgbClr val="050505"/>
                    </a:solidFill>
                    <a:latin typeface="SutonnyMJ" pitchFamily="2" charset="0"/>
                    <a:ea typeface="Times New Roman" panose="02020603050405020304" pitchFamily="18" charset="0"/>
                  </a:rPr>
                  <a:t> ]</a:t>
                </a:r>
                <a:endParaRPr lang="en-US" sz="2000" b="1" dirty="0">
                  <a:solidFill>
                    <a:srgbClr val="050505"/>
                  </a:solidFill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2209800"/>
                <a:ext cx="8458200" cy="421654"/>
              </a:xfrm>
              <a:prstGeom prst="rect">
                <a:avLst/>
              </a:prstGeom>
              <a:blipFill>
                <a:blip r:embed="rId4"/>
                <a:stretch>
                  <a:fillRect l="-720" t="-4348" b="-231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/>
              <p:cNvSpPr/>
              <p:nvPr/>
            </p:nvSpPr>
            <p:spPr>
              <a:xfrm>
                <a:off x="381000" y="2924055"/>
                <a:ext cx="8303492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3200" dirty="0" smtClean="0">
                        <a:solidFill>
                          <a:srgbClr val="050505"/>
                        </a:solidFill>
                        <a:latin typeface="SutonnyMJ" pitchFamily="2" charset="0"/>
                        <a:ea typeface="Times New Roman" panose="02020603050405020304" pitchFamily="18" charset="0"/>
                      </a:rPr>
                      <m:t>6|</m:t>
                    </m:r>
                    <m:r>
                      <a:rPr lang="en-US" sz="3200" b="0" i="0" dirty="0" smtClean="0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</m:t>
                    </m:r>
                    <m:r>
                      <a:rPr lang="en-US" sz="3200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∠</m:t>
                    </m:r>
                    <m:r>
                      <m:rPr>
                        <m:sty m:val="p"/>
                      </m:rPr>
                      <a:rPr lang="en-US" sz="3200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ACD</m:t>
                    </m:r>
                    <m:r>
                      <a:rPr lang="en-US" sz="3200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+∠</m:t>
                    </m:r>
                    <m:r>
                      <m:rPr>
                        <m:sty m:val="p"/>
                      </m:rPr>
                      <a:rPr lang="en-US" sz="3200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ACB</m:t>
                    </m:r>
                  </m:oMath>
                </a14:m>
                <a:r>
                  <a:rPr lang="en-US" sz="3200" dirty="0">
                    <a:solidFill>
                      <a:srgbClr val="050505"/>
                    </a:solidFill>
                    <a:latin typeface="SutonnyMJ" pitchFamily="2" charset="0"/>
                    <a:ea typeface="Times New Roman" panose="02020603050405020304" pitchFamily="18" charset="0"/>
                  </a:rPr>
                  <a:t> </a:t>
                </a:r>
                <a:r>
                  <a:rPr lang="en-US" sz="3200" dirty="0" smtClean="0">
                    <a:solidFill>
                      <a:srgbClr val="050505"/>
                    </a:solidFill>
                    <a:latin typeface="SutonnyMJ" pitchFamily="2" charset="0"/>
                    <a:ea typeface="Times New Roman" panose="02020603050405020304" pitchFamily="18" charset="0"/>
                  </a:rPr>
                  <a:t>= 2 </a:t>
                </a:r>
                <a:r>
                  <a:rPr lang="en-US" sz="3200" dirty="0" err="1" smtClean="0">
                    <a:solidFill>
                      <a:srgbClr val="050505"/>
                    </a:solidFill>
                    <a:latin typeface="SutonnyMJ" pitchFamily="2" charset="0"/>
                    <a:ea typeface="Times New Roman" panose="02020603050405020304" pitchFamily="18" charset="0"/>
                  </a:rPr>
                  <a:t>mg‡KvY</a:t>
                </a:r>
                <a:r>
                  <a:rPr lang="en-US" sz="3200" dirty="0" smtClean="0">
                    <a:solidFill>
                      <a:srgbClr val="050505"/>
                    </a:solidFill>
                    <a:latin typeface="SutonnyMJ" pitchFamily="2" charset="0"/>
                    <a:ea typeface="Times New Roman" panose="02020603050405020304" pitchFamily="18" charset="0"/>
                  </a:rPr>
                  <a:t> [ ˆ</a:t>
                </a:r>
                <a:r>
                  <a:rPr lang="en-US" sz="3200" dirty="0" err="1" smtClean="0">
                    <a:solidFill>
                      <a:srgbClr val="050505"/>
                    </a:solidFill>
                    <a:latin typeface="SutonnyMJ" pitchFamily="2" charset="0"/>
                    <a:ea typeface="Times New Roman" panose="02020603050405020304" pitchFamily="18" charset="0"/>
                  </a:rPr>
                  <a:t>iwLK</a:t>
                </a:r>
                <a:r>
                  <a:rPr lang="en-US" sz="3200" dirty="0" smtClean="0">
                    <a:solidFill>
                      <a:srgbClr val="050505"/>
                    </a:solidFill>
                    <a:latin typeface="SutonnyMJ" pitchFamily="2" charset="0"/>
                    <a:ea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solidFill>
                      <a:srgbClr val="050505"/>
                    </a:solidFill>
                    <a:latin typeface="SutonnyMJ" pitchFamily="2" charset="0"/>
                    <a:ea typeface="Times New Roman" panose="02020603050405020304" pitchFamily="18" charset="0"/>
                  </a:rPr>
                  <a:t>hyMj</a:t>
                </a:r>
                <a:r>
                  <a:rPr lang="en-US" sz="3200" dirty="0">
                    <a:solidFill>
                      <a:srgbClr val="050505"/>
                    </a:solidFill>
                    <a:latin typeface="SutonnyMJ" pitchFamily="2" charset="0"/>
                    <a:ea typeface="Times New Roman" panose="02020603050405020304" pitchFamily="18" charset="0"/>
                  </a:rPr>
                  <a:t> </a:t>
                </a:r>
                <a:r>
                  <a:rPr lang="en-US" sz="3200" dirty="0" smtClean="0">
                    <a:solidFill>
                      <a:srgbClr val="050505"/>
                    </a:solidFill>
                    <a:latin typeface="SutonnyMJ" pitchFamily="2" charset="0"/>
                    <a:ea typeface="Times New Roman" panose="02020603050405020304" pitchFamily="18" charset="0"/>
                  </a:rPr>
                  <a:t>†</a:t>
                </a:r>
                <a:r>
                  <a:rPr lang="en-US" sz="3200" dirty="0" err="1" smtClean="0">
                    <a:solidFill>
                      <a:srgbClr val="050505"/>
                    </a:solidFill>
                    <a:latin typeface="SutonnyMJ" pitchFamily="2" charset="0"/>
                    <a:ea typeface="Times New Roman" panose="02020603050405020304" pitchFamily="18" charset="0"/>
                  </a:rPr>
                  <a:t>KvY</a:t>
                </a:r>
                <a:r>
                  <a:rPr lang="en-US" sz="3200" dirty="0" smtClean="0">
                    <a:solidFill>
                      <a:srgbClr val="050505"/>
                    </a:solidFill>
                    <a:latin typeface="SutonnyMJ" pitchFamily="2" charset="0"/>
                    <a:ea typeface="Times New Roman" panose="02020603050405020304" pitchFamily="18" charset="0"/>
                  </a:rPr>
                  <a:t> </a:t>
                </a:r>
                <a:r>
                  <a:rPr lang="en-US" sz="3200" dirty="0" err="1" smtClean="0">
                    <a:solidFill>
                      <a:srgbClr val="050505"/>
                    </a:solidFill>
                    <a:latin typeface="SutonnyMJ" pitchFamily="2" charset="0"/>
                    <a:ea typeface="Times New Roman" panose="02020603050405020304" pitchFamily="18" charset="0"/>
                  </a:rPr>
                  <a:t>e‡j</a:t>
                </a:r>
                <a:r>
                  <a:rPr lang="en-US" sz="3200" dirty="0" smtClean="0">
                    <a:solidFill>
                      <a:srgbClr val="050505"/>
                    </a:solidFill>
                    <a:latin typeface="SutonnyMJ" pitchFamily="2" charset="0"/>
                    <a:ea typeface="Times New Roman" panose="02020603050405020304" pitchFamily="18" charset="0"/>
                  </a:rPr>
                  <a:t> ]</a:t>
                </a:r>
                <a:endParaRPr lang="en-US" sz="3200" dirty="0"/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2924055"/>
                <a:ext cx="8303492" cy="584775"/>
              </a:xfrm>
              <a:prstGeom prst="rect">
                <a:avLst/>
              </a:prstGeom>
              <a:blipFill>
                <a:blip r:embed="rId5"/>
                <a:stretch>
                  <a:fillRect t="-12500" r="-881" b="-34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Rectangle 8"/>
          <p:cNvSpPr/>
          <p:nvPr/>
        </p:nvSpPr>
        <p:spPr>
          <a:xfrm>
            <a:off x="1600200" y="3849469"/>
            <a:ext cx="452399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err="1" smtClean="0">
                <a:latin typeface="SutonnyMJ" pitchFamily="2" charset="0"/>
                <a:ea typeface="Times New Roman" panose="02020603050405020304" pitchFamily="18" charset="0"/>
              </a:rPr>
              <a:t>GLb</a:t>
            </a:r>
            <a:r>
              <a:rPr lang="en-US" sz="3600" dirty="0" smtClean="0">
                <a:latin typeface="SutonnyMJ" pitchFamily="2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SutonnyMJ" pitchFamily="2" charset="0"/>
                <a:ea typeface="Times New Roman" panose="02020603050405020304" pitchFamily="18" charset="0"/>
              </a:rPr>
              <a:t>avc</a:t>
            </a:r>
            <a:r>
              <a:rPr lang="en-US" sz="3600" dirty="0" smtClean="0">
                <a:latin typeface="SutonnyMJ" pitchFamily="2" charset="0"/>
                <a:ea typeface="Times New Roman" panose="02020603050405020304" pitchFamily="18" charset="0"/>
              </a:rPr>
              <a:t>- 5 ‡K </a:t>
            </a:r>
            <a:r>
              <a:rPr lang="en-US" sz="3600" dirty="0" err="1" smtClean="0">
                <a:latin typeface="SutonnyMJ" pitchFamily="2" charset="0"/>
                <a:ea typeface="Times New Roman" panose="02020603050405020304" pitchFamily="18" charset="0"/>
              </a:rPr>
              <a:t>wjL‡Z</a:t>
            </a:r>
            <a:r>
              <a:rPr lang="en-US" sz="3600" dirty="0" smtClean="0">
                <a:latin typeface="SutonnyMJ" pitchFamily="2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SutonnyMJ" pitchFamily="2" charset="0"/>
                <a:ea typeface="Times New Roman" panose="02020603050405020304" pitchFamily="18" charset="0"/>
              </a:rPr>
              <a:t>cvwi</a:t>
            </a:r>
            <a:r>
              <a:rPr lang="en-US" sz="3600" dirty="0" smtClean="0">
                <a:latin typeface="SutonnyMJ" pitchFamily="2" charset="0"/>
                <a:ea typeface="Times New Roman" panose="02020603050405020304" pitchFamily="18" charset="0"/>
              </a:rPr>
              <a:t> </a:t>
            </a:r>
            <a:endParaRPr lang="en-US" sz="36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/>
              <p:cNvSpPr/>
              <p:nvPr/>
            </p:nvSpPr>
            <p:spPr>
              <a:xfrm>
                <a:off x="194172" y="4659225"/>
                <a:ext cx="7752828" cy="7509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n-US" sz="4000" b="0" i="0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∠</m:t>
                    </m:r>
                    <m:r>
                      <m:rPr>
                        <m:sty m:val="p"/>
                      </m:rPr>
                      <a:rPr lang="en-US" sz="4000" b="0" i="0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BAC</m:t>
                    </m:r>
                    <m:r>
                      <a:rPr lang="en-US" sz="4000" b="0" i="0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+∠</m:t>
                    </m:r>
                    <m:r>
                      <m:rPr>
                        <m:sty m:val="p"/>
                      </m:rPr>
                      <a:rPr lang="en-US" sz="4000" b="0" i="0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ABC</m:t>
                    </m:r>
                    <m:r>
                      <a:rPr lang="en-US" sz="4000" b="0" i="0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+∠</m:t>
                    </m:r>
                    <m:r>
                      <m:rPr>
                        <m:sty m:val="p"/>
                      </m:rPr>
                      <a:rPr lang="en-US" sz="4000" b="0" i="0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ACB</m:t>
                    </m:r>
                    <m:r>
                      <a:rPr lang="en-US" sz="4000" b="0" i="0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=2 </m:t>
                    </m:r>
                  </m:oMath>
                </a14:m>
                <a:r>
                  <a:rPr lang="en-US" sz="4000" dirty="0">
                    <a:solidFill>
                      <a:srgbClr val="050505"/>
                    </a:solidFill>
                    <a:latin typeface="SutonnyMJ" pitchFamily="2" charset="0"/>
                    <a:ea typeface="Times New Roman" panose="02020603050405020304" pitchFamily="18" charset="0"/>
                  </a:rPr>
                  <a:t>mg‡KvY</a:t>
                </a:r>
                <a:endParaRPr lang="en-US" sz="4000" dirty="0">
                  <a:solidFill>
                    <a:srgbClr val="050505"/>
                  </a:solidFill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172" y="4659225"/>
                <a:ext cx="7752828" cy="750975"/>
              </a:xfrm>
              <a:prstGeom prst="rect">
                <a:avLst/>
              </a:prstGeom>
              <a:blipFill>
                <a:blip r:embed="rId6"/>
                <a:stretch>
                  <a:fillRect t="-8871" b="-330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/>
          <p:cNvSpPr/>
          <p:nvPr/>
        </p:nvSpPr>
        <p:spPr>
          <a:xfrm>
            <a:off x="6016606" y="5562600"/>
            <a:ext cx="15271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u="sng" dirty="0" err="1" smtClean="0">
                <a:latin typeface="SutonnyMJ" pitchFamily="2" charset="0"/>
              </a:rPr>
              <a:t>cÖgvwYZ</a:t>
            </a:r>
            <a:endParaRPr lang="en-US" sz="40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533400" y="304800"/>
            <a:ext cx="4419600" cy="1676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b="1" u="sng" dirty="0" smtClean="0">
                <a:solidFill>
                  <a:srgbClr val="FFC000"/>
                </a:solidFill>
                <a:latin typeface="SutonnyMJ" pitchFamily="2" charset="0"/>
              </a:rPr>
              <a:t>GKK KvR</a:t>
            </a:r>
            <a:endParaRPr lang="en-US" sz="6600" b="1" u="sng" dirty="0">
              <a:solidFill>
                <a:srgbClr val="FFC000"/>
              </a:solidFill>
              <a:latin typeface="SutonnyMJ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0" y="533400"/>
            <a:ext cx="2286000" cy="1143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SutonnyMJ" pitchFamily="2" charset="0"/>
              </a:rPr>
              <a:t>mgqt</a:t>
            </a:r>
            <a:r>
              <a:rPr lang="bn-BD" sz="2400" dirty="0" smtClean="0">
                <a:latin typeface="SutonnyMJ" pitchFamily="2" charset="0"/>
              </a:rPr>
              <a:t> </a:t>
            </a:r>
            <a:r>
              <a:rPr lang="en-US" sz="2400" dirty="0" smtClean="0">
                <a:latin typeface="SutonnyMJ" pitchFamily="2" charset="0"/>
              </a:rPr>
              <a:t>05 </a:t>
            </a:r>
            <a:r>
              <a:rPr lang="bn-BD" sz="2400" dirty="0" smtClean="0">
                <a:latin typeface="SutonnyMJ" pitchFamily="2" charset="0"/>
              </a:rPr>
              <a:t>wgwbU </a:t>
            </a:r>
            <a:endParaRPr lang="en-US" sz="2400" dirty="0">
              <a:latin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800" y="2971800"/>
            <a:ext cx="6096000" cy="120032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bn-BD" sz="3600" dirty="0" smtClean="0">
                <a:latin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</a:rPr>
              <a:t>GKvšÍi</a:t>
            </a:r>
            <a:r>
              <a:rPr lang="en-US" sz="3600" dirty="0">
                <a:latin typeface="SutonnyMJ" pitchFamily="2" charset="0"/>
              </a:rPr>
              <a:t> </a:t>
            </a:r>
            <a:r>
              <a:rPr lang="en-US" sz="3600" dirty="0" smtClean="0">
                <a:latin typeface="SutonnyMJ" pitchFamily="2" charset="0"/>
              </a:rPr>
              <a:t>†</a:t>
            </a:r>
            <a:r>
              <a:rPr lang="en-US" sz="3600" dirty="0" err="1" smtClean="0">
                <a:latin typeface="SutonnyMJ" pitchFamily="2" charset="0"/>
              </a:rPr>
              <a:t>Kv‡Yi</a:t>
            </a:r>
            <a:r>
              <a:rPr lang="bn-BD" sz="3600" dirty="0" smtClean="0">
                <a:latin typeface="SutonnyMJ" pitchFamily="2" charset="0"/>
              </a:rPr>
              <a:t> </a:t>
            </a:r>
            <a:r>
              <a:rPr lang="bn-BD" sz="3600" dirty="0" smtClean="0">
                <a:latin typeface="SutonnyMJ" pitchFamily="2" charset="0"/>
              </a:rPr>
              <a:t>msÁv `vI|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600" dirty="0" err="1" smtClean="0">
                <a:latin typeface="SutonnyMJ" pitchFamily="2" charset="0"/>
              </a:rPr>
              <a:t>Abyiƒc</a:t>
            </a:r>
            <a:r>
              <a:rPr lang="en-US" sz="3600" dirty="0">
                <a:latin typeface="SutonnyMJ" pitchFamily="2" charset="0"/>
              </a:rPr>
              <a:t> </a:t>
            </a:r>
            <a:r>
              <a:rPr lang="en-US" sz="3600" dirty="0" smtClean="0">
                <a:latin typeface="SutonnyMJ" pitchFamily="2" charset="0"/>
              </a:rPr>
              <a:t>†</a:t>
            </a:r>
            <a:r>
              <a:rPr lang="en-US" sz="3600" dirty="0" err="1" smtClean="0">
                <a:latin typeface="SutonnyMJ" pitchFamily="2" charset="0"/>
              </a:rPr>
              <a:t>Kv‡Yi</a:t>
            </a:r>
            <a:r>
              <a:rPr lang="bn-BD" sz="3600" dirty="0" smtClean="0">
                <a:latin typeface="SutonnyMJ" pitchFamily="2" charset="0"/>
              </a:rPr>
              <a:t> </a:t>
            </a:r>
            <a:r>
              <a:rPr lang="bn-BD" sz="3600" dirty="0" smtClean="0">
                <a:latin typeface="SutonnyMJ" pitchFamily="2" charset="0"/>
              </a:rPr>
              <a:t>wÎfz‡Ri msÁv `vI|</a:t>
            </a:r>
            <a:endParaRPr lang="en-US" sz="3600" dirty="0"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890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build="p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534143"/>
            <a:ext cx="3886200" cy="830997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800" b="1" u="sng" dirty="0" smtClean="0">
                <a:latin typeface="SutonnyMJ" pitchFamily="2" charset="0"/>
              </a:rPr>
              <a:t>`jMZ KvR</a:t>
            </a:r>
            <a:endParaRPr lang="en-US" sz="4800" b="1" u="sng" dirty="0">
              <a:latin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19800" y="688032"/>
            <a:ext cx="2819400" cy="523220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SutonnyMJ" pitchFamily="2" charset="0"/>
              </a:rPr>
              <a:t>mgqt </a:t>
            </a:r>
            <a:r>
              <a:rPr lang="en-US" sz="2800" dirty="0" smtClean="0">
                <a:latin typeface="SutonnyMJ" pitchFamily="2" charset="0"/>
              </a:rPr>
              <a:t>07</a:t>
            </a:r>
            <a:r>
              <a:rPr lang="bn-BD" sz="2800" dirty="0" smtClean="0">
                <a:latin typeface="SutonnyMJ" pitchFamily="2" charset="0"/>
              </a:rPr>
              <a:t> wgwbU </a:t>
            </a:r>
            <a:endParaRPr lang="en-US" sz="2800" dirty="0">
              <a:latin typeface="Sutonny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2900" y="3429000"/>
            <a:ext cx="8229600" cy="76944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SutonnyMJ" pitchFamily="2" charset="0"/>
              </a:rPr>
              <a:t>‰</a:t>
            </a:r>
            <a:r>
              <a:rPr lang="en-US" sz="4400" dirty="0" err="1" smtClean="0">
                <a:latin typeface="SutonnyMJ" pitchFamily="2" charset="0"/>
              </a:rPr>
              <a:t>iwLK</a:t>
            </a:r>
            <a:r>
              <a:rPr lang="en-US" sz="4400" dirty="0" smtClean="0">
                <a:latin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</a:rPr>
              <a:t>hyMj</a:t>
            </a:r>
            <a:r>
              <a:rPr lang="en-US" sz="4400" dirty="0">
                <a:latin typeface="SutonnyMJ" pitchFamily="2" charset="0"/>
              </a:rPr>
              <a:t> </a:t>
            </a:r>
            <a:r>
              <a:rPr lang="en-US" sz="4400" dirty="0" smtClean="0">
                <a:latin typeface="SutonnyMJ" pitchFamily="2" charset="0"/>
              </a:rPr>
              <a:t>†</a:t>
            </a:r>
            <a:r>
              <a:rPr lang="en-US" sz="4400" dirty="0" err="1" smtClean="0">
                <a:latin typeface="SutonnyMJ" pitchFamily="2" charset="0"/>
              </a:rPr>
              <a:t>KvY</a:t>
            </a:r>
            <a:r>
              <a:rPr lang="en-US" sz="4400" dirty="0" smtClean="0">
                <a:latin typeface="SutonnyMJ" pitchFamily="2" charset="0"/>
              </a:rPr>
              <a:t> </a:t>
            </a:r>
            <a:r>
              <a:rPr lang="bn-BD" sz="4400" dirty="0" smtClean="0">
                <a:latin typeface="SutonnyMJ" pitchFamily="2" charset="0"/>
              </a:rPr>
              <a:t>A¼b K</a:t>
            </a:r>
            <a:r>
              <a:rPr lang="en-US" sz="4400" dirty="0" smtClean="0">
                <a:latin typeface="SutonnyMJ" pitchFamily="2" charset="0"/>
              </a:rPr>
              <a:t>‡</a:t>
            </a:r>
            <a:r>
              <a:rPr lang="en-US" sz="4400" dirty="0" err="1" smtClean="0">
                <a:latin typeface="SutonnyMJ" pitchFamily="2" charset="0"/>
              </a:rPr>
              <a:t>i</a:t>
            </a:r>
            <a:r>
              <a:rPr lang="en-US" sz="4400" dirty="0" smtClean="0">
                <a:latin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</a:rPr>
              <a:t>cwigvY</a:t>
            </a:r>
            <a:r>
              <a:rPr lang="en-US" sz="4400" dirty="0" smtClean="0">
                <a:latin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</a:rPr>
              <a:t>wjL</a:t>
            </a:r>
            <a:r>
              <a:rPr lang="en-US" sz="4400" dirty="0" smtClean="0">
                <a:latin typeface="SutonnyMJ" pitchFamily="2" charset="0"/>
              </a:rPr>
              <a:t>|</a:t>
            </a:r>
            <a:endParaRPr lang="bn-BD" sz="4400" dirty="0" smtClean="0"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9827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381000"/>
            <a:ext cx="4724400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600" b="1" u="sng" dirty="0" smtClean="0">
                <a:latin typeface="SutonnyMJ" pitchFamily="2" charset="0"/>
              </a:rPr>
              <a:t>e</a:t>
            </a:r>
            <a:r>
              <a:rPr lang="bn-BD" sz="9600" b="1" u="sng" dirty="0" smtClean="0">
                <a:latin typeface="SutonnyMJ" pitchFamily="2" charset="0"/>
              </a:rPr>
              <a:t>vwoi</a:t>
            </a:r>
            <a:r>
              <a:rPr lang="en-US" sz="9600" b="1" u="sng" dirty="0" smtClean="0">
                <a:latin typeface="SutonnyMJ" pitchFamily="2" charset="0"/>
              </a:rPr>
              <a:t> </a:t>
            </a:r>
            <a:r>
              <a:rPr lang="bn-BD" sz="9600" b="1" u="sng" dirty="0" smtClean="0">
                <a:latin typeface="SutonnyMJ" pitchFamily="2" charset="0"/>
              </a:rPr>
              <a:t>KvR</a:t>
            </a:r>
            <a:endParaRPr lang="en-US" sz="9600" b="1" u="sng" dirty="0">
              <a:latin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3124200"/>
            <a:ext cx="81534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b="1" dirty="0" smtClean="0">
                <a:latin typeface="SutonnyMJ" pitchFamily="2" charset="0"/>
              </a:rPr>
              <a:t>ev¯Íe DcKiY w`‡q </a:t>
            </a:r>
            <a:r>
              <a:rPr lang="en-US" sz="4400" b="1" dirty="0" err="1" smtClean="0">
                <a:latin typeface="SutonnyMJ" pitchFamily="2" charset="0"/>
              </a:rPr>
              <a:t>KvVv‡gv</a:t>
            </a:r>
            <a:r>
              <a:rPr lang="en-US" sz="4400" b="1" dirty="0" smtClean="0">
                <a:latin typeface="SutonnyMJ" pitchFamily="2" charset="0"/>
              </a:rPr>
              <a:t> ‰</a:t>
            </a:r>
            <a:r>
              <a:rPr lang="en-US" sz="4400" b="1" dirty="0" err="1" smtClean="0">
                <a:latin typeface="SutonnyMJ" pitchFamily="2" charset="0"/>
              </a:rPr>
              <a:t>Zwi</a:t>
            </a:r>
            <a:r>
              <a:rPr lang="en-US" sz="4400" b="1" dirty="0" smtClean="0">
                <a:latin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</a:rPr>
              <a:t>K‡i</a:t>
            </a:r>
            <a:r>
              <a:rPr lang="en-US" sz="4400" b="1" dirty="0" smtClean="0">
                <a:latin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</a:rPr>
              <a:t>mgvavb</a:t>
            </a:r>
            <a:r>
              <a:rPr lang="en-US" sz="4400" b="1" dirty="0" smtClean="0">
                <a:latin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</a:rPr>
              <a:t>Ki‡e</a:t>
            </a:r>
            <a:r>
              <a:rPr lang="en-US" sz="4400" b="1" dirty="0" smtClean="0">
                <a:latin typeface="SutonnyMJ" pitchFamily="2" charset="0"/>
              </a:rPr>
              <a:t>|</a:t>
            </a:r>
            <a:endParaRPr lang="en-US" sz="4400" b="1" dirty="0"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4701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609600"/>
            <a:ext cx="8077200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900" b="1" dirty="0" err="1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utonnyMJ" pitchFamily="2" charset="0"/>
              </a:rPr>
              <a:t>ab¨ev</a:t>
            </a:r>
            <a:r>
              <a:rPr lang="en-US" sz="199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utonnyMJ" pitchFamily="2" charset="0"/>
              </a:rPr>
              <a:t>` </a:t>
            </a:r>
            <a:r>
              <a:rPr lang="en-US" sz="19900" b="1" dirty="0" err="1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SutonnyMJ" pitchFamily="2" charset="0"/>
              </a:rPr>
              <a:t>mevB‡K</a:t>
            </a:r>
            <a:endParaRPr lang="en-US" sz="19900" b="1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SMART\Desktop\munni\Bappea23201102171297919606_goodbye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28600"/>
            <a:ext cx="7391400" cy="62352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2514600"/>
            <a:ext cx="8610600" cy="40386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gvt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KvgiæRRvgvb</a:t>
            </a:r>
            <a:endParaRPr lang="en-US" sz="4000" b="1" dirty="0" smtClean="0">
              <a:solidFill>
                <a:schemeClr val="tx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mnKvix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wkÿK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( </a:t>
            </a:r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MwYZ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)</a:t>
            </a:r>
          </a:p>
          <a:p>
            <a:pPr algn="ctr"/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Rvwgivcvov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wgg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, †n </a:t>
            </a:r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Bmjvwgqv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`</a:t>
            </a:r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vwLj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gv`ivmv</a:t>
            </a:r>
            <a:endParaRPr lang="en-US" sz="4000" b="1" dirty="0" smtClean="0">
              <a:solidFill>
                <a:schemeClr val="tx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gwnPvBj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Pvw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›`</a:t>
            </a:r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bv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Kzwgjøv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ctr"/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4000" b="1" dirty="0" err="1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gvevBjt</a:t>
            </a: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01716586407</a:t>
            </a:r>
          </a:p>
          <a:p>
            <a:pPr algn="ctr"/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Email: kamruzzaman_2009@yahoo.com</a:t>
            </a:r>
            <a:endParaRPr lang="en-US" sz="32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457200"/>
            <a:ext cx="213360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970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685800" y="228600"/>
            <a:ext cx="7772400" cy="64008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7200" dirty="0">
                <a:solidFill>
                  <a:srgbClr val="002060"/>
                </a:solidFill>
                <a:latin typeface="SutonnyMJ" pitchFamily="2" charset="0"/>
              </a:rPr>
              <a:t>‡</a:t>
            </a:r>
            <a:r>
              <a:rPr lang="en-US" sz="7200" dirty="0" err="1">
                <a:solidFill>
                  <a:srgbClr val="002060"/>
                </a:solidFill>
                <a:latin typeface="SutonnyMJ" pitchFamily="2" charset="0"/>
              </a:rPr>
              <a:t>kÖwYt</a:t>
            </a:r>
            <a:r>
              <a:rPr lang="en-US" sz="7200" dirty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sz="7200" dirty="0" smtClean="0">
                <a:solidFill>
                  <a:srgbClr val="002060"/>
                </a:solidFill>
                <a:latin typeface="SutonnyMJ" pitchFamily="2" charset="0"/>
              </a:rPr>
              <a:t>7g</a:t>
            </a:r>
            <a:endParaRPr lang="en-US" sz="7200" dirty="0">
              <a:solidFill>
                <a:srgbClr val="002060"/>
              </a:solidFill>
              <a:latin typeface="SutonnyMJ" pitchFamily="2" charset="0"/>
            </a:endParaRPr>
          </a:p>
          <a:p>
            <a:pPr lvl="0"/>
            <a:r>
              <a:rPr lang="en-US" sz="7200" dirty="0" err="1">
                <a:solidFill>
                  <a:srgbClr val="002060"/>
                </a:solidFill>
                <a:latin typeface="SutonnyMJ" pitchFamily="2" charset="0"/>
              </a:rPr>
              <a:t>welqt</a:t>
            </a:r>
            <a:r>
              <a:rPr lang="en-US" sz="7200" dirty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sz="7200" dirty="0" err="1">
                <a:solidFill>
                  <a:srgbClr val="002060"/>
                </a:solidFill>
                <a:latin typeface="SutonnyMJ" pitchFamily="2" charset="0"/>
              </a:rPr>
              <a:t>MwYZ</a:t>
            </a:r>
            <a:r>
              <a:rPr lang="en-US" sz="7200" dirty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sz="6000" dirty="0">
                <a:solidFill>
                  <a:srgbClr val="002060"/>
                </a:solidFill>
                <a:latin typeface="SutonnyMJ" pitchFamily="2" charset="0"/>
              </a:rPr>
              <a:t>( </a:t>
            </a:r>
            <a:r>
              <a:rPr lang="en-US" sz="6000" dirty="0" err="1">
                <a:solidFill>
                  <a:srgbClr val="002060"/>
                </a:solidFill>
                <a:latin typeface="SutonnyMJ" pitchFamily="2" charset="0"/>
              </a:rPr>
              <a:t>R¨vwgwZ</a:t>
            </a:r>
            <a:r>
              <a:rPr lang="en-US" sz="6000" dirty="0">
                <a:solidFill>
                  <a:srgbClr val="002060"/>
                </a:solidFill>
                <a:latin typeface="SutonnyMJ" pitchFamily="2" charset="0"/>
              </a:rPr>
              <a:t> )</a:t>
            </a:r>
            <a:endParaRPr lang="en-US" sz="7200" dirty="0">
              <a:solidFill>
                <a:srgbClr val="002060"/>
              </a:solidFill>
              <a:latin typeface="SutonnyMJ" pitchFamily="2" charset="0"/>
            </a:endParaRPr>
          </a:p>
          <a:p>
            <a:pPr lvl="0"/>
            <a:r>
              <a:rPr lang="en-US" sz="7200" dirty="0" err="1">
                <a:solidFill>
                  <a:srgbClr val="002060"/>
                </a:solidFill>
                <a:latin typeface="SutonnyMJ" pitchFamily="2" charset="0"/>
              </a:rPr>
              <a:t>Aa¨vqt</a:t>
            </a:r>
            <a:r>
              <a:rPr lang="en-US" sz="7200" dirty="0">
                <a:solidFill>
                  <a:srgbClr val="002060"/>
                </a:solidFill>
                <a:latin typeface="SutonnyMJ" pitchFamily="2" charset="0"/>
              </a:rPr>
              <a:t> </a:t>
            </a:r>
            <a:r>
              <a:rPr lang="en-US" sz="7200" dirty="0" err="1" smtClean="0">
                <a:solidFill>
                  <a:srgbClr val="002060"/>
                </a:solidFill>
                <a:latin typeface="SutonnyMJ" pitchFamily="2" charset="0"/>
              </a:rPr>
              <a:t>bq</a:t>
            </a:r>
            <a:endParaRPr lang="en-US" sz="7200" dirty="0">
              <a:solidFill>
                <a:srgbClr val="002060"/>
              </a:solidFill>
              <a:latin typeface="SutonnyMJ" pitchFamily="2" charset="0"/>
            </a:endParaRPr>
          </a:p>
          <a:p>
            <a:pPr lvl="0"/>
            <a:r>
              <a:rPr lang="en-US" sz="7200" dirty="0" err="1">
                <a:solidFill>
                  <a:srgbClr val="002060"/>
                </a:solidFill>
                <a:latin typeface="SutonnyMJ" pitchFamily="2" charset="0"/>
              </a:rPr>
              <a:t>mgqt</a:t>
            </a:r>
            <a:r>
              <a:rPr lang="en-US" sz="7200" dirty="0">
                <a:solidFill>
                  <a:srgbClr val="002060"/>
                </a:solidFill>
                <a:latin typeface="SutonnyMJ" pitchFamily="2" charset="0"/>
              </a:rPr>
              <a:t> 50 </a:t>
            </a:r>
            <a:r>
              <a:rPr lang="en-US" sz="7200" dirty="0" err="1">
                <a:solidFill>
                  <a:srgbClr val="002060"/>
                </a:solidFill>
                <a:latin typeface="SutonnyMJ" pitchFamily="2" charset="0"/>
              </a:rPr>
              <a:t>wgwbU</a:t>
            </a:r>
            <a:endParaRPr lang="en-US" sz="7200" dirty="0">
              <a:solidFill>
                <a:srgbClr val="002060"/>
              </a:solidFill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149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Merge 2"/>
          <p:cNvSpPr/>
          <p:nvPr/>
        </p:nvSpPr>
        <p:spPr>
          <a:xfrm rot="10800000">
            <a:off x="1981200" y="152400"/>
            <a:ext cx="4551219" cy="2743200"/>
          </a:xfrm>
          <a:prstGeom prst="flowChartMerge">
            <a:avLst/>
          </a:prstGeom>
          <a:solidFill>
            <a:schemeClr val="accent5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609600" y="4114800"/>
            <a:ext cx="8077200" cy="1447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wÎfz‡R</a:t>
            </a:r>
            <a:r>
              <a:rPr lang="en-US" sz="5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me©‡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gvU</a:t>
            </a:r>
            <a:r>
              <a:rPr lang="en-US" sz="5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KvY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- 3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wU</a:t>
            </a:r>
            <a:endParaRPr lang="en-US" sz="54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9311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7895" y="3244334"/>
            <a:ext cx="890820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400" b="1" u="sng" dirty="0" err="1">
                <a:solidFill>
                  <a:schemeClr val="bg2">
                    <a:lumMod val="10000"/>
                  </a:schemeClr>
                </a:solidFill>
                <a:latin typeface="SutonnyMJ" pitchFamily="2" charset="0"/>
              </a:rPr>
              <a:t>wÎfz‡Ri</a:t>
            </a:r>
            <a:r>
              <a:rPr lang="en-US" sz="5400" b="1" u="sng" dirty="0">
                <a:solidFill>
                  <a:schemeClr val="bg2">
                    <a:lumMod val="10000"/>
                  </a:schemeClr>
                </a:solidFill>
                <a:latin typeface="SutonnyMJ" pitchFamily="2" charset="0"/>
              </a:rPr>
              <a:t> </a:t>
            </a:r>
            <a:r>
              <a:rPr lang="en-US" sz="5400" b="1" u="sng" dirty="0" err="1">
                <a:solidFill>
                  <a:schemeClr val="bg2">
                    <a:lumMod val="10000"/>
                  </a:schemeClr>
                </a:solidFill>
                <a:latin typeface="SutonnyMJ" pitchFamily="2" charset="0"/>
              </a:rPr>
              <a:t>wZb</a:t>
            </a:r>
            <a:r>
              <a:rPr lang="en-US" sz="5400" b="1" u="sng" dirty="0">
                <a:solidFill>
                  <a:schemeClr val="bg2">
                    <a:lumMod val="10000"/>
                  </a:schemeClr>
                </a:solidFill>
                <a:latin typeface="SutonnyMJ" pitchFamily="2" charset="0"/>
              </a:rPr>
              <a:t> †</a:t>
            </a:r>
            <a:r>
              <a:rPr lang="en-US" sz="5400" b="1" u="sng" dirty="0" err="1">
                <a:solidFill>
                  <a:schemeClr val="bg2">
                    <a:lumMod val="10000"/>
                  </a:schemeClr>
                </a:solidFill>
                <a:latin typeface="SutonnyMJ" pitchFamily="2" charset="0"/>
              </a:rPr>
              <a:t>Kv‡Yi</a:t>
            </a:r>
            <a:r>
              <a:rPr lang="en-US" sz="5400" b="1" u="sng" dirty="0">
                <a:solidFill>
                  <a:schemeClr val="bg2">
                    <a:lumMod val="10000"/>
                  </a:schemeClr>
                </a:solidFill>
                <a:latin typeface="SutonnyMJ" pitchFamily="2" charset="0"/>
              </a:rPr>
              <a:t> </a:t>
            </a:r>
            <a:r>
              <a:rPr lang="en-US" sz="5400" b="1" u="sng" dirty="0" err="1">
                <a:solidFill>
                  <a:schemeClr val="bg2">
                    <a:lumMod val="10000"/>
                  </a:schemeClr>
                </a:solidFill>
                <a:latin typeface="SutonnyMJ" pitchFamily="2" charset="0"/>
              </a:rPr>
              <a:t>mgwó</a:t>
            </a:r>
            <a:r>
              <a:rPr lang="en-US" sz="5400" b="1" u="sng" dirty="0">
                <a:solidFill>
                  <a:schemeClr val="bg2">
                    <a:lumMod val="10000"/>
                  </a:schemeClr>
                </a:solidFill>
                <a:latin typeface="SutonnyMJ" pitchFamily="2" charset="0"/>
              </a:rPr>
              <a:t> `</a:t>
            </a:r>
            <a:r>
              <a:rPr lang="en-US" sz="5400" b="1" u="sng" dirty="0" err="1">
                <a:solidFill>
                  <a:schemeClr val="bg2">
                    <a:lumMod val="10000"/>
                  </a:schemeClr>
                </a:solidFill>
                <a:latin typeface="SutonnyMJ" pitchFamily="2" charset="0"/>
              </a:rPr>
              <a:t>yB</a:t>
            </a:r>
            <a:r>
              <a:rPr lang="en-US" sz="5400" b="1" u="sng" dirty="0">
                <a:solidFill>
                  <a:schemeClr val="bg2">
                    <a:lumMod val="10000"/>
                  </a:schemeClr>
                </a:solidFill>
                <a:latin typeface="SutonnyMJ" pitchFamily="2" charset="0"/>
              </a:rPr>
              <a:t> </a:t>
            </a:r>
            <a:r>
              <a:rPr lang="en-US" sz="5400" b="1" u="sng" dirty="0" err="1">
                <a:solidFill>
                  <a:schemeClr val="bg2">
                    <a:lumMod val="10000"/>
                  </a:schemeClr>
                </a:solidFill>
                <a:latin typeface="SutonnyMJ" pitchFamily="2" charset="0"/>
              </a:rPr>
              <a:t>mg‡KvY</a:t>
            </a:r>
            <a:r>
              <a:rPr lang="en-US" sz="5400" b="1" u="sng" dirty="0">
                <a:solidFill>
                  <a:schemeClr val="bg2">
                    <a:lumMod val="10000"/>
                  </a:schemeClr>
                </a:solidFill>
                <a:latin typeface="SutonnyMJ" pitchFamily="2" charset="0"/>
              </a:rPr>
              <a:t> </a:t>
            </a:r>
            <a:endParaRPr lang="en-US" sz="5400" b="1" u="sng" dirty="0">
              <a:solidFill>
                <a:schemeClr val="bg2">
                  <a:lumMod val="10000"/>
                </a:schemeClr>
              </a:solidFill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9849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2514600" y="457200"/>
            <a:ext cx="2819400" cy="1600200"/>
          </a:xfrm>
          <a:prstGeom prst="downArrowCallou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latin typeface="SutonnyMJ" pitchFamily="2" charset="0"/>
              </a:rPr>
              <a:t>wkLbdj</a:t>
            </a:r>
            <a:endParaRPr lang="en-US" sz="6000" b="1" dirty="0">
              <a:latin typeface="SutonnyMJ" pitchFamily="2" charset="0"/>
            </a:endParaRPr>
          </a:p>
        </p:txBody>
      </p:sp>
      <p:sp>
        <p:nvSpPr>
          <p:cNvPr id="3" name="Round Single Corner Rectangle 2"/>
          <p:cNvSpPr/>
          <p:nvPr/>
        </p:nvSpPr>
        <p:spPr>
          <a:xfrm>
            <a:off x="152400" y="2514600"/>
            <a:ext cx="8382000" cy="1066800"/>
          </a:xfrm>
          <a:prstGeom prst="round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smtClean="0">
                <a:latin typeface="SutonnyMJ" pitchFamily="2" charset="0"/>
              </a:rPr>
              <a:t>G </a:t>
            </a:r>
            <a:r>
              <a:rPr lang="en-US" sz="7200" dirty="0" err="1" smtClean="0">
                <a:latin typeface="SutonnyMJ" pitchFamily="2" charset="0"/>
              </a:rPr>
              <a:t>cvV</a:t>
            </a:r>
            <a:r>
              <a:rPr lang="en-US" sz="7200" dirty="0">
                <a:latin typeface="SutonnyMJ" pitchFamily="2" charset="0"/>
              </a:rPr>
              <a:t> </a:t>
            </a:r>
            <a:r>
              <a:rPr lang="en-US" sz="7200" dirty="0" smtClean="0">
                <a:latin typeface="SutonnyMJ" pitchFamily="2" charset="0"/>
              </a:rPr>
              <a:t>†</a:t>
            </a:r>
            <a:r>
              <a:rPr lang="en-US" sz="7200" dirty="0" err="1" smtClean="0">
                <a:latin typeface="SutonnyMJ" pitchFamily="2" charset="0"/>
              </a:rPr>
              <a:t>k‡l</a:t>
            </a:r>
            <a:r>
              <a:rPr lang="en-US" sz="7200" dirty="0" smtClean="0">
                <a:latin typeface="SutonnyMJ" pitchFamily="2" charset="0"/>
              </a:rPr>
              <a:t> </a:t>
            </a:r>
            <a:r>
              <a:rPr lang="en-US" sz="7200" dirty="0" err="1" smtClean="0">
                <a:latin typeface="SutonnyMJ" pitchFamily="2" charset="0"/>
              </a:rPr>
              <a:t>wkÿv</a:t>
            </a:r>
            <a:r>
              <a:rPr lang="en-US" sz="7200" dirty="0" smtClean="0">
                <a:latin typeface="SutonnyMJ" pitchFamily="2" charset="0"/>
              </a:rPr>
              <a:t>_©xiv ...</a:t>
            </a:r>
            <a:endParaRPr lang="en-US" sz="7200" dirty="0">
              <a:latin typeface="SutonnyMJ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04800" y="3810000"/>
            <a:ext cx="8458200" cy="2743200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en-US" sz="4000" b="1" dirty="0" smtClean="0">
                <a:solidFill>
                  <a:srgbClr val="FFC000"/>
                </a:solidFill>
                <a:latin typeface="SutonnyMJ" pitchFamily="2" charset="0"/>
              </a:rPr>
              <a:t> </a:t>
            </a:r>
            <a:r>
              <a:rPr lang="en-US" sz="3600" b="1" smtClean="0">
                <a:solidFill>
                  <a:srgbClr val="FFC000"/>
                </a:solidFill>
                <a:latin typeface="SutonnyMJ" pitchFamily="2" charset="0"/>
              </a:rPr>
              <a:t>wÎfz‡Ri </a:t>
            </a:r>
            <a:r>
              <a:rPr lang="en-US" sz="3600" b="1" dirty="0" smtClean="0">
                <a:solidFill>
                  <a:srgbClr val="FFC000"/>
                </a:solidFill>
                <a:latin typeface="SutonnyMJ" pitchFamily="2" charset="0"/>
              </a:rPr>
              <a:t>‡</a:t>
            </a:r>
            <a:r>
              <a:rPr lang="en-US" sz="3600" b="1" dirty="0" err="1" smtClean="0">
                <a:solidFill>
                  <a:srgbClr val="FFC000"/>
                </a:solidFill>
                <a:latin typeface="SutonnyMJ" pitchFamily="2" charset="0"/>
              </a:rPr>
              <a:t>KvY</a:t>
            </a:r>
            <a:r>
              <a:rPr lang="en-US" sz="3600" b="1" dirty="0" smtClean="0">
                <a:solidFill>
                  <a:srgbClr val="FFC000"/>
                </a:solidFill>
                <a:latin typeface="SutonnyMJ" pitchFamily="2" charset="0"/>
              </a:rPr>
              <a:t> mbv³ </a:t>
            </a:r>
            <a:r>
              <a:rPr lang="en-US" sz="3600" b="1" dirty="0" err="1" smtClean="0">
                <a:solidFill>
                  <a:srgbClr val="FFC000"/>
                </a:solidFill>
                <a:latin typeface="SutonnyMJ" pitchFamily="2" charset="0"/>
              </a:rPr>
              <a:t>Ki‡Z</a:t>
            </a:r>
            <a:r>
              <a:rPr lang="en-US" sz="3600" b="1" dirty="0" smtClean="0">
                <a:solidFill>
                  <a:srgbClr val="FFC000"/>
                </a:solidFill>
                <a:latin typeface="SutonnyMJ" pitchFamily="2" charset="0"/>
              </a:rPr>
              <a:t> </a:t>
            </a:r>
            <a:r>
              <a:rPr lang="en-US" sz="3600" b="1" dirty="0" err="1" smtClean="0">
                <a:solidFill>
                  <a:srgbClr val="FFC000"/>
                </a:solidFill>
                <a:latin typeface="SutonnyMJ" pitchFamily="2" charset="0"/>
              </a:rPr>
              <a:t>cvi‡e</a:t>
            </a:r>
            <a:r>
              <a:rPr lang="en-US" sz="3600" b="1" dirty="0" smtClean="0">
                <a:solidFill>
                  <a:srgbClr val="FFC000"/>
                </a:solidFill>
                <a:latin typeface="SutonnyMJ" pitchFamily="2" charset="0"/>
              </a:rPr>
              <a:t>;</a:t>
            </a: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en-US" sz="3200" b="1" dirty="0" err="1" smtClean="0">
                <a:solidFill>
                  <a:srgbClr val="FFC000"/>
                </a:solidFill>
                <a:latin typeface="SutonnyMJ" pitchFamily="2" charset="0"/>
              </a:rPr>
              <a:t>GKvšÍi</a:t>
            </a:r>
            <a:r>
              <a:rPr lang="en-US" sz="3200" b="1" dirty="0" smtClean="0">
                <a:solidFill>
                  <a:srgbClr val="FFC000"/>
                </a:solidFill>
                <a:latin typeface="SutonnyMJ" pitchFamily="2" charset="0"/>
              </a:rPr>
              <a:t> I </a:t>
            </a:r>
            <a:r>
              <a:rPr lang="en-US" sz="3200" b="1" dirty="0" err="1" smtClean="0">
                <a:solidFill>
                  <a:srgbClr val="FFC000"/>
                </a:solidFill>
                <a:latin typeface="SutonnyMJ" pitchFamily="2" charset="0"/>
              </a:rPr>
              <a:t>Abyiƒc</a:t>
            </a:r>
            <a:r>
              <a:rPr lang="en-US" sz="3200" b="1" dirty="0" smtClean="0">
                <a:solidFill>
                  <a:srgbClr val="FFC000"/>
                </a:solidFill>
                <a:latin typeface="SutonnyMJ" pitchFamily="2" charset="0"/>
              </a:rPr>
              <a:t> †</a:t>
            </a:r>
            <a:r>
              <a:rPr lang="en-US" sz="3200" b="1" dirty="0" err="1" smtClean="0">
                <a:solidFill>
                  <a:srgbClr val="FFC000"/>
                </a:solidFill>
                <a:latin typeface="SutonnyMJ" pitchFamily="2" charset="0"/>
              </a:rPr>
              <a:t>KvY</a:t>
            </a:r>
            <a:r>
              <a:rPr lang="en-US" sz="3200" b="1" dirty="0" smtClean="0">
                <a:solidFill>
                  <a:srgbClr val="FFC000"/>
                </a:solidFill>
                <a:latin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FFC000"/>
                </a:solidFill>
                <a:latin typeface="SutonnyMJ" pitchFamily="2" charset="0"/>
              </a:rPr>
              <a:t>m¤ú‡K</a:t>
            </a:r>
            <a:r>
              <a:rPr lang="en-US" sz="3200" b="1" dirty="0" smtClean="0">
                <a:solidFill>
                  <a:srgbClr val="FFC000"/>
                </a:solidFill>
                <a:latin typeface="SutonnyMJ" pitchFamily="2" charset="0"/>
              </a:rPr>
              <a:t>© </a:t>
            </a:r>
            <a:r>
              <a:rPr lang="en-US" sz="3200" b="1" dirty="0" err="1" smtClean="0">
                <a:solidFill>
                  <a:srgbClr val="FFC000"/>
                </a:solidFill>
                <a:latin typeface="SutonnyMJ" pitchFamily="2" charset="0"/>
              </a:rPr>
              <a:t>aviYv</a:t>
            </a:r>
            <a:r>
              <a:rPr lang="en-US" sz="3200" b="1" dirty="0" smtClean="0">
                <a:solidFill>
                  <a:srgbClr val="FFC000"/>
                </a:solidFill>
                <a:latin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FFC000"/>
                </a:solidFill>
                <a:latin typeface="SutonnyMJ" pitchFamily="2" charset="0"/>
              </a:rPr>
              <a:t>jvf</a:t>
            </a:r>
            <a:r>
              <a:rPr lang="en-US" sz="3200" b="1" dirty="0" smtClean="0">
                <a:solidFill>
                  <a:srgbClr val="FFC000"/>
                </a:solidFill>
                <a:latin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FFC000"/>
                </a:solidFill>
                <a:latin typeface="SutonnyMJ" pitchFamily="2" charset="0"/>
              </a:rPr>
              <a:t>Ki‡Z</a:t>
            </a:r>
            <a:r>
              <a:rPr lang="en-US" sz="3200" b="1" dirty="0" smtClean="0">
                <a:solidFill>
                  <a:srgbClr val="FFC000"/>
                </a:solidFill>
                <a:latin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FFC000"/>
                </a:solidFill>
                <a:latin typeface="SutonnyMJ" pitchFamily="2" charset="0"/>
              </a:rPr>
              <a:t>cvi‡e</a:t>
            </a:r>
            <a:r>
              <a:rPr lang="en-US" sz="3200" b="1" dirty="0" smtClean="0">
                <a:solidFill>
                  <a:srgbClr val="FFC000"/>
                </a:solidFill>
                <a:latin typeface="SutonnyMJ" pitchFamily="2" charset="0"/>
              </a:rPr>
              <a:t>;</a:t>
            </a: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en-US" sz="4000" b="1" dirty="0" smtClean="0">
                <a:solidFill>
                  <a:srgbClr val="FFC000"/>
                </a:solidFill>
                <a:latin typeface="SutonnyMJ" pitchFamily="2" charset="0"/>
              </a:rPr>
              <a:t>‰</a:t>
            </a:r>
            <a:r>
              <a:rPr lang="en-US" sz="4000" b="1" dirty="0" err="1" smtClean="0">
                <a:solidFill>
                  <a:srgbClr val="FFC000"/>
                </a:solidFill>
                <a:latin typeface="SutonnyMJ" pitchFamily="2" charset="0"/>
              </a:rPr>
              <a:t>iwLK</a:t>
            </a:r>
            <a:r>
              <a:rPr lang="en-US" sz="4000" b="1" dirty="0" smtClean="0">
                <a:solidFill>
                  <a:srgbClr val="FFC000"/>
                </a:solidFill>
                <a:latin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FFC000"/>
                </a:solidFill>
                <a:latin typeface="SutonnyMJ" pitchFamily="2" charset="0"/>
              </a:rPr>
              <a:t>hyMj</a:t>
            </a:r>
            <a:r>
              <a:rPr lang="en-US" sz="4000" b="1" dirty="0">
                <a:solidFill>
                  <a:srgbClr val="FFC000"/>
                </a:solidFill>
                <a:latin typeface="SutonnyMJ" pitchFamily="2" charset="0"/>
              </a:rPr>
              <a:t> </a:t>
            </a:r>
            <a:r>
              <a:rPr lang="en-US" sz="4000" b="1" dirty="0" smtClean="0">
                <a:solidFill>
                  <a:srgbClr val="FFC000"/>
                </a:solidFill>
                <a:latin typeface="SutonnyMJ" pitchFamily="2" charset="0"/>
              </a:rPr>
              <a:t>†</a:t>
            </a:r>
            <a:r>
              <a:rPr lang="en-US" sz="4000" b="1" dirty="0" err="1" smtClean="0">
                <a:solidFill>
                  <a:srgbClr val="FFC000"/>
                </a:solidFill>
                <a:latin typeface="SutonnyMJ" pitchFamily="2" charset="0"/>
              </a:rPr>
              <a:t>KvY</a:t>
            </a:r>
            <a:r>
              <a:rPr lang="en-US" sz="4000" b="1" dirty="0" smtClean="0">
                <a:solidFill>
                  <a:srgbClr val="FFC000"/>
                </a:solidFill>
                <a:latin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FFC000"/>
                </a:solidFill>
                <a:latin typeface="SutonnyMJ" pitchFamily="2" charset="0"/>
              </a:rPr>
              <a:t>wPwýZ</a:t>
            </a:r>
            <a:r>
              <a:rPr lang="en-US" sz="4000" b="1" dirty="0" smtClean="0">
                <a:solidFill>
                  <a:srgbClr val="FFC000"/>
                </a:solidFill>
                <a:latin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FFC000"/>
                </a:solidFill>
                <a:latin typeface="SutonnyMJ" pitchFamily="2" charset="0"/>
              </a:rPr>
              <a:t>Ki‡Z</a:t>
            </a:r>
            <a:r>
              <a:rPr lang="en-US" sz="4000" b="1" dirty="0" smtClean="0">
                <a:solidFill>
                  <a:srgbClr val="FFC000"/>
                </a:solidFill>
                <a:latin typeface="SutonnyMJ" pitchFamily="2" charset="0"/>
              </a:rPr>
              <a:t> </a:t>
            </a:r>
            <a:r>
              <a:rPr lang="en-US" sz="4000" b="1" dirty="0" err="1" smtClean="0">
                <a:solidFill>
                  <a:srgbClr val="FFC000"/>
                </a:solidFill>
                <a:latin typeface="SutonnyMJ" pitchFamily="2" charset="0"/>
              </a:rPr>
              <a:t>cvi‡e</a:t>
            </a:r>
            <a:r>
              <a:rPr lang="en-US" sz="4000" b="1" dirty="0" smtClean="0">
                <a:solidFill>
                  <a:srgbClr val="FFC000"/>
                </a:solidFill>
                <a:latin typeface="SutonnyMJ" pitchFamily="2" charset="0"/>
              </a:rPr>
              <a:t>| </a:t>
            </a:r>
          </a:p>
          <a:p>
            <a:pPr marL="285750" indent="-285750" algn="ctr">
              <a:buFont typeface="Wingdings" panose="05000000000000000000" pitchFamily="2" charset="2"/>
              <a:buChar char="Ø"/>
            </a:pPr>
            <a:endParaRPr lang="en-US" sz="4000" b="1" dirty="0">
              <a:solidFill>
                <a:srgbClr val="FFC000"/>
              </a:solidFill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725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762000" y="5867400"/>
                <a:ext cx="7543800" cy="6751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n-US" sz="3600" b="1" smtClean="0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∠</m:t>
                    </m:r>
                    <m:r>
                      <a:rPr lang="en-US" sz="3600" b="1" i="1" smtClean="0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𝐁𝐀𝐂</m:t>
                    </m:r>
                    <m:r>
                      <a:rPr lang="en-US" sz="3600" b="1" smtClean="0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+∠</m:t>
                    </m:r>
                    <m:r>
                      <a:rPr lang="en-US" sz="3600" b="1" i="1" smtClean="0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𝐀𝐁𝐂</m:t>
                    </m:r>
                    <m:r>
                      <a:rPr lang="en-US" sz="3600" b="1" smtClean="0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+∠</m:t>
                    </m:r>
                    <m:r>
                      <a:rPr lang="en-US" sz="3600" b="1" i="1" smtClean="0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𝐀𝐂𝐁</m:t>
                    </m:r>
                    <m:r>
                      <a:rPr lang="en-US" sz="3600" b="1" smtClean="0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=</m:t>
                    </m:r>
                    <m:r>
                      <a:rPr lang="en-US" sz="3600" b="1" i="1" smtClean="0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𝟐</m:t>
                    </m:r>
                    <m:r>
                      <a:rPr lang="en-US" sz="3600" b="1" i="0" smtClean="0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 </m:t>
                    </m:r>
                  </m:oMath>
                </a14:m>
                <a:r>
                  <a:rPr lang="en-US" sz="3600" b="1" dirty="0" smtClean="0">
                    <a:solidFill>
                      <a:srgbClr val="050505"/>
                    </a:solidFill>
                    <a:latin typeface="SutonnyMJ" pitchFamily="2" charset="0"/>
                    <a:ea typeface="Times New Roman" panose="02020603050405020304" pitchFamily="18" charset="0"/>
                  </a:rPr>
                  <a:t>mg‡KvY</a:t>
                </a:r>
                <a:endParaRPr lang="en-US" sz="9600" b="1" dirty="0">
                  <a:solidFill>
                    <a:srgbClr val="050505"/>
                  </a:solidFill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5867400"/>
                <a:ext cx="7543800" cy="675121"/>
              </a:xfrm>
              <a:prstGeom prst="rect">
                <a:avLst/>
              </a:prstGeom>
              <a:blipFill>
                <a:blip r:embed="rId2"/>
                <a:stretch>
                  <a:fillRect t="-9091" b="-345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1640708" y="4143435"/>
            <a:ext cx="6284092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5000" dirty="0" err="1">
                <a:latin typeface="SutonnyMJ" pitchFamily="2" charset="0"/>
                <a:ea typeface="Times New Roman" panose="02020603050405020304" pitchFamily="18" charset="0"/>
              </a:rPr>
              <a:t>g</a:t>
            </a:r>
            <a:r>
              <a:rPr lang="en-US" sz="5000" dirty="0" err="1" smtClean="0">
                <a:latin typeface="SutonnyMJ" pitchFamily="2" charset="0"/>
                <a:ea typeface="Times New Roman" panose="02020603050405020304" pitchFamily="18" charset="0"/>
              </a:rPr>
              <a:t>‡bKwi</a:t>
            </a:r>
            <a:r>
              <a:rPr lang="en-US" sz="5000" dirty="0">
                <a:latin typeface="SutonnyMJ" pitchFamily="2" charset="0"/>
                <a:ea typeface="Times New Roman" panose="02020603050405020304" pitchFamily="18" charset="0"/>
              </a:rPr>
              <a:t>, </a:t>
            </a:r>
            <a:r>
              <a:rPr lang="en-US" sz="5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ABC </a:t>
            </a:r>
            <a:r>
              <a:rPr lang="en-US" sz="5000" dirty="0" err="1">
                <a:latin typeface="SutonnyMJ" pitchFamily="2" charset="0"/>
                <a:ea typeface="Times New Roman" panose="02020603050405020304" pitchFamily="18" charset="0"/>
              </a:rPr>
              <a:t>GKwU</a:t>
            </a:r>
            <a:r>
              <a:rPr lang="en-US" sz="5000" dirty="0">
                <a:latin typeface="SutonnyMJ" pitchFamily="2" charset="0"/>
                <a:ea typeface="Times New Roman" panose="02020603050405020304" pitchFamily="18" charset="0"/>
              </a:rPr>
              <a:t> </a:t>
            </a:r>
            <a:r>
              <a:rPr lang="en-US" sz="5000" dirty="0" err="1">
                <a:latin typeface="SutonnyMJ" pitchFamily="2" charset="0"/>
                <a:ea typeface="Times New Roman" panose="02020603050405020304" pitchFamily="18" charset="0"/>
              </a:rPr>
              <a:t>wÎfzR</a:t>
            </a:r>
            <a:r>
              <a:rPr lang="en-US" sz="5000" dirty="0">
                <a:latin typeface="SutonnyMJ" pitchFamily="2" charset="0"/>
                <a:ea typeface="Times New Roman" panose="02020603050405020304" pitchFamily="18" charset="0"/>
              </a:rPr>
              <a:t>|</a:t>
            </a:r>
            <a:endParaRPr lang="en-US" sz="50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457200"/>
            <a:ext cx="5469700" cy="318836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262614" y="5005626"/>
            <a:ext cx="4519186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000" dirty="0" err="1">
                <a:latin typeface="SutonnyMJ" pitchFamily="2" charset="0"/>
                <a:ea typeface="Times New Roman" panose="02020603050405020304" pitchFamily="18" charset="0"/>
              </a:rPr>
              <a:t>cÖgvY</a:t>
            </a:r>
            <a:r>
              <a:rPr lang="en-US" sz="5000" dirty="0">
                <a:latin typeface="SutonnyMJ" pitchFamily="2" charset="0"/>
                <a:ea typeface="Times New Roman" panose="02020603050405020304" pitchFamily="18" charset="0"/>
              </a:rPr>
              <a:t> </a:t>
            </a:r>
            <a:r>
              <a:rPr lang="en-US" sz="5000" dirty="0" err="1">
                <a:latin typeface="SutonnyMJ" pitchFamily="2" charset="0"/>
                <a:ea typeface="Times New Roman" panose="02020603050405020304" pitchFamily="18" charset="0"/>
              </a:rPr>
              <a:t>Ki‡Z</a:t>
            </a:r>
            <a:r>
              <a:rPr lang="en-US" sz="5000" dirty="0">
                <a:latin typeface="SutonnyMJ" pitchFamily="2" charset="0"/>
                <a:ea typeface="Times New Roman" panose="02020603050405020304" pitchFamily="18" charset="0"/>
              </a:rPr>
              <a:t> </a:t>
            </a:r>
            <a:r>
              <a:rPr lang="en-US" sz="5000" dirty="0" err="1">
                <a:latin typeface="SutonnyMJ" pitchFamily="2" charset="0"/>
                <a:ea typeface="Times New Roman" panose="02020603050405020304" pitchFamily="18" charset="0"/>
              </a:rPr>
              <a:t>n‡e</a:t>
            </a:r>
            <a:r>
              <a:rPr lang="en-US" sz="5000" dirty="0">
                <a:latin typeface="SutonnyMJ" pitchFamily="2" charset="0"/>
                <a:ea typeface="Times New Roman" panose="02020603050405020304" pitchFamily="18" charset="0"/>
              </a:rPr>
              <a:t> †h, 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642390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82403"/>
            <a:ext cx="4508187" cy="240542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1423" y="3841065"/>
            <a:ext cx="4483100" cy="18034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061423" y="2659656"/>
            <a:ext cx="48494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BC </a:t>
            </a:r>
            <a:r>
              <a:rPr lang="en-US" sz="3200" dirty="0" err="1" smtClean="0">
                <a:latin typeface="SutonnyMJ" pitchFamily="2" charset="0"/>
                <a:ea typeface="Times New Roman" panose="02020603050405020304" pitchFamily="18" charset="0"/>
              </a:rPr>
              <a:t>evû‡K</a:t>
            </a:r>
            <a:r>
              <a:rPr lang="en-US" sz="3600" dirty="0" smtClean="0">
                <a:latin typeface="SutonnyMJ" pitchFamily="2" charset="0"/>
                <a:ea typeface="Times New Roman" panose="02020603050405020304" pitchFamily="18" charset="0"/>
              </a:rPr>
              <a:t> </a:t>
            </a:r>
            <a:r>
              <a:rPr lang="en-US" sz="3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D </a:t>
            </a:r>
            <a:r>
              <a:rPr lang="en-US" sz="3600" dirty="0" err="1" smtClean="0">
                <a:latin typeface="SutonnyMJ" pitchFamily="2" charset="0"/>
                <a:ea typeface="Times New Roman" panose="02020603050405020304" pitchFamily="18" charset="0"/>
              </a:rPr>
              <a:t>ch©šÍ</a:t>
            </a:r>
            <a:r>
              <a:rPr lang="en-US" sz="3600" dirty="0" smtClean="0">
                <a:latin typeface="SutonnyMJ" pitchFamily="2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SutonnyMJ" pitchFamily="2" charset="0"/>
                <a:ea typeface="Times New Roman" panose="02020603050405020304" pitchFamily="18" charset="0"/>
              </a:rPr>
              <a:t>ewa©Z</a:t>
            </a:r>
            <a:r>
              <a:rPr lang="en-US" sz="3600" dirty="0" smtClean="0">
                <a:latin typeface="SutonnyMJ" pitchFamily="2" charset="0"/>
                <a:ea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SutonnyMJ" pitchFamily="2" charset="0"/>
                <a:ea typeface="Times New Roman" panose="02020603050405020304" pitchFamily="18" charset="0"/>
              </a:rPr>
              <a:t>Kwi</a:t>
            </a:r>
            <a:r>
              <a:rPr lang="en-US" sz="3600" dirty="0" smtClean="0">
                <a:latin typeface="SutonnyMJ" pitchFamily="2" charset="0"/>
                <a:ea typeface="Times New Roman" panose="02020603050405020304" pitchFamily="18" charset="0"/>
              </a:rPr>
              <a:t>|</a:t>
            </a:r>
            <a:endParaRPr lang="en-US" sz="3600" dirty="0"/>
          </a:p>
        </p:txBody>
      </p:sp>
      <p:sp>
        <p:nvSpPr>
          <p:cNvPr id="11" name="Rectangle 10"/>
          <p:cNvSpPr/>
          <p:nvPr/>
        </p:nvSpPr>
        <p:spPr>
          <a:xfrm>
            <a:off x="2362200" y="6096000"/>
            <a:ext cx="58815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BA </a:t>
            </a:r>
            <a:r>
              <a:rPr lang="en-US" sz="3200" dirty="0">
                <a:latin typeface="SutonnyMJ" pitchFamily="2" charset="0"/>
                <a:ea typeface="Times New Roman" panose="02020603050405020304" pitchFamily="18" charset="0"/>
              </a:rPr>
              <a:t>‡</a:t>
            </a:r>
            <a:r>
              <a:rPr lang="en-US" sz="3200" dirty="0" err="1">
                <a:latin typeface="SutonnyMJ" pitchFamily="2" charset="0"/>
                <a:ea typeface="Times New Roman" panose="02020603050405020304" pitchFamily="18" charset="0"/>
              </a:rPr>
              <a:t>iLvi</a:t>
            </a:r>
            <a:r>
              <a:rPr lang="en-US" sz="3200" dirty="0">
                <a:latin typeface="SutonnyMJ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SutonnyMJ" pitchFamily="2" charset="0"/>
                <a:ea typeface="Times New Roman" panose="02020603050405020304" pitchFamily="18" charset="0"/>
              </a:rPr>
              <a:t>mgvšÍivj</a:t>
            </a:r>
            <a:r>
              <a:rPr lang="en-US" sz="3200" dirty="0">
                <a:latin typeface="SutonnyMJ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SutonnyMJ" pitchFamily="2" charset="0"/>
                <a:ea typeface="Times New Roman" panose="02020603050405020304" pitchFamily="18" charset="0"/>
              </a:rPr>
              <a:t>K‡i</a:t>
            </a:r>
            <a:r>
              <a:rPr lang="en-US" sz="3200" dirty="0">
                <a:latin typeface="SutonnyMJ" pitchFamily="2" charset="0"/>
                <a:ea typeface="Times New Roman" panose="02020603050405020304" pitchFamily="18" charset="0"/>
              </a:rPr>
              <a:t>  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CE </a:t>
            </a:r>
            <a:r>
              <a:rPr lang="en-US" sz="3200" dirty="0">
                <a:latin typeface="SutonnyMJ" pitchFamily="2" charset="0"/>
                <a:ea typeface="Times New Roman" panose="02020603050405020304" pitchFamily="18" charset="0"/>
              </a:rPr>
              <a:t>‡</a:t>
            </a:r>
            <a:r>
              <a:rPr lang="en-US" sz="3200" dirty="0" err="1">
                <a:latin typeface="SutonnyMJ" pitchFamily="2" charset="0"/>
                <a:ea typeface="Times New Roman" panose="02020603050405020304" pitchFamily="18" charset="0"/>
              </a:rPr>
              <a:t>iLv</a:t>
            </a:r>
            <a:r>
              <a:rPr lang="en-US" sz="3200" dirty="0">
                <a:latin typeface="SutonnyMJ" pitchFamily="2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SutonnyMJ" pitchFamily="2" charset="0"/>
                <a:ea typeface="Times New Roman" panose="02020603050405020304" pitchFamily="18" charset="0"/>
              </a:rPr>
              <a:t>AvuwK</a:t>
            </a:r>
            <a:r>
              <a:rPr lang="en-US" sz="3200" dirty="0">
                <a:latin typeface="SutonnyMJ" pitchFamily="2" charset="0"/>
                <a:ea typeface="Times New Roman" panose="02020603050405020304" pitchFamily="18" charset="0"/>
              </a:rPr>
              <a:t>|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38950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304800" y="1371600"/>
                <a:ext cx="8408071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∠</m:t>
                    </m:r>
                    <m:r>
                      <m:rPr>
                        <m:sty m:val="p"/>
                      </m:rPr>
                      <a:rPr lang="en-US" sz="3600"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BAC</m:t>
                    </m:r>
                    <m:r>
                      <a:rPr lang="en-US" sz="3600"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=∠</m:t>
                    </m:r>
                    <m:r>
                      <m:rPr>
                        <m:sty m:val="p"/>
                      </m:rPr>
                      <a:rPr lang="en-US" sz="3600"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ACE</m:t>
                    </m:r>
                  </m:oMath>
                </a14:m>
                <a:r>
                  <a:rPr lang="en-US" sz="3600" dirty="0">
                    <a:latin typeface="SutonnyMJ" pitchFamily="2" charset="0"/>
                    <a:ea typeface="Times New Roman" panose="02020603050405020304" pitchFamily="18" charset="0"/>
                  </a:rPr>
                  <a:t>  [ </a:t>
                </a:r>
                <a:r>
                  <a:rPr lang="en-US" sz="3600" dirty="0" err="1">
                    <a:latin typeface="SutonnyMJ" pitchFamily="2" charset="0"/>
                    <a:ea typeface="Times New Roman" panose="02020603050405020304" pitchFamily="18" charset="0"/>
                  </a:rPr>
                  <a:t>GKvšÍi</a:t>
                </a:r>
                <a:r>
                  <a:rPr lang="en-US" sz="3600" dirty="0">
                    <a:latin typeface="SutonnyMJ" pitchFamily="2" charset="0"/>
                    <a:ea typeface="Times New Roman" panose="02020603050405020304" pitchFamily="18" charset="0"/>
                  </a:rPr>
                  <a:t> †</a:t>
                </a:r>
                <a:r>
                  <a:rPr lang="en-US" sz="3600" dirty="0" err="1">
                    <a:latin typeface="SutonnyMJ" pitchFamily="2" charset="0"/>
                    <a:ea typeface="Times New Roman" panose="02020603050405020304" pitchFamily="18" charset="0"/>
                  </a:rPr>
                  <a:t>KvY</a:t>
                </a:r>
                <a:r>
                  <a:rPr lang="en-US" sz="3600" dirty="0">
                    <a:latin typeface="SutonnyMJ" pitchFamily="2" charset="0"/>
                    <a:ea typeface="Times New Roman" panose="02020603050405020304" pitchFamily="18" charset="0"/>
                  </a:rPr>
                  <a:t> `</a:t>
                </a:r>
                <a:r>
                  <a:rPr lang="en-US" sz="3600" dirty="0" err="1">
                    <a:latin typeface="SutonnyMJ" pitchFamily="2" charset="0"/>
                    <a:ea typeface="Times New Roman" panose="02020603050405020304" pitchFamily="18" charset="0"/>
                  </a:rPr>
                  <a:t>ywU</a:t>
                </a:r>
                <a:r>
                  <a:rPr lang="en-US" sz="3600" dirty="0">
                    <a:latin typeface="SutonnyMJ" pitchFamily="2" charset="0"/>
                    <a:ea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latin typeface="SutonnyMJ" pitchFamily="2" charset="0"/>
                    <a:ea typeface="Times New Roman" panose="02020603050405020304" pitchFamily="18" charset="0"/>
                  </a:rPr>
                  <a:t>ci¯úi</a:t>
                </a:r>
                <a:r>
                  <a:rPr lang="en-US" sz="3600" dirty="0">
                    <a:latin typeface="SutonnyMJ" pitchFamily="2" charset="0"/>
                    <a:ea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latin typeface="SutonnyMJ" pitchFamily="2" charset="0"/>
                    <a:ea typeface="Times New Roman" panose="02020603050405020304" pitchFamily="18" charset="0"/>
                  </a:rPr>
                  <a:t>mgvb</a:t>
                </a:r>
                <a:r>
                  <a:rPr lang="en-US" sz="3600" dirty="0">
                    <a:latin typeface="SutonnyMJ" pitchFamily="2" charset="0"/>
                    <a:ea typeface="Times New Roman" panose="02020603050405020304" pitchFamily="18" charset="0"/>
                  </a:rPr>
                  <a:t> ] </a:t>
                </a:r>
                <a:endParaRPr lang="en-US" sz="3600" dirty="0"/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1371600"/>
                <a:ext cx="8408071" cy="646331"/>
              </a:xfrm>
              <a:prstGeom prst="rect">
                <a:avLst/>
              </a:prstGeom>
              <a:blipFill>
                <a:blip r:embed="rId2"/>
                <a:stretch>
                  <a:fillRect t="-13208" r="-1233" b="-358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Rectangle 7"/>
              <p:cNvSpPr/>
              <p:nvPr/>
            </p:nvSpPr>
            <p:spPr>
              <a:xfrm>
                <a:off x="304800" y="3544669"/>
                <a:ext cx="8345554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600"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∠</m:t>
                    </m:r>
                    <m:r>
                      <m:rPr>
                        <m:sty m:val="p"/>
                      </m:rPr>
                      <a:rPr lang="en-US" sz="3600"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ABC</m:t>
                    </m:r>
                    <m:r>
                      <a:rPr lang="en-US" sz="3600"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=∠</m:t>
                    </m:r>
                    <m:r>
                      <m:rPr>
                        <m:sty m:val="p"/>
                      </m:rPr>
                      <a:rPr lang="en-US" sz="3600"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ECD</m:t>
                    </m:r>
                  </m:oMath>
                </a14:m>
                <a:r>
                  <a:rPr lang="en-US" sz="3600" dirty="0">
                    <a:latin typeface="SutonnyMJ" pitchFamily="2" charset="0"/>
                    <a:ea typeface="Times New Roman" panose="02020603050405020304" pitchFamily="18" charset="0"/>
                  </a:rPr>
                  <a:t>  [ </a:t>
                </a:r>
                <a:r>
                  <a:rPr lang="en-US" sz="3600" dirty="0" err="1">
                    <a:latin typeface="SutonnyMJ" pitchFamily="2" charset="0"/>
                    <a:ea typeface="Times New Roman" panose="02020603050405020304" pitchFamily="18" charset="0"/>
                  </a:rPr>
                  <a:t>Abyiƒc</a:t>
                </a:r>
                <a:r>
                  <a:rPr lang="en-US" sz="3600" dirty="0">
                    <a:latin typeface="SutonnyMJ" pitchFamily="2" charset="0"/>
                    <a:ea typeface="Times New Roman" panose="02020603050405020304" pitchFamily="18" charset="0"/>
                  </a:rPr>
                  <a:t> †</a:t>
                </a:r>
                <a:r>
                  <a:rPr lang="en-US" sz="3600" dirty="0" err="1">
                    <a:latin typeface="SutonnyMJ" pitchFamily="2" charset="0"/>
                    <a:ea typeface="Times New Roman" panose="02020603050405020304" pitchFamily="18" charset="0"/>
                  </a:rPr>
                  <a:t>KvY</a:t>
                </a:r>
                <a:r>
                  <a:rPr lang="en-US" sz="3600" dirty="0">
                    <a:latin typeface="SutonnyMJ" pitchFamily="2" charset="0"/>
                    <a:ea typeface="Times New Roman" panose="02020603050405020304" pitchFamily="18" charset="0"/>
                  </a:rPr>
                  <a:t> `</a:t>
                </a:r>
                <a:r>
                  <a:rPr lang="en-US" sz="3600" dirty="0" err="1">
                    <a:latin typeface="SutonnyMJ" pitchFamily="2" charset="0"/>
                    <a:ea typeface="Times New Roman" panose="02020603050405020304" pitchFamily="18" charset="0"/>
                  </a:rPr>
                  <a:t>ywU</a:t>
                </a:r>
                <a:r>
                  <a:rPr lang="en-US" sz="3600" dirty="0">
                    <a:latin typeface="SutonnyMJ" pitchFamily="2" charset="0"/>
                    <a:ea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latin typeface="SutonnyMJ" pitchFamily="2" charset="0"/>
                    <a:ea typeface="Times New Roman" panose="02020603050405020304" pitchFamily="18" charset="0"/>
                  </a:rPr>
                  <a:t>ci¯úi</a:t>
                </a:r>
                <a:r>
                  <a:rPr lang="en-US" sz="3600" dirty="0">
                    <a:latin typeface="SutonnyMJ" pitchFamily="2" charset="0"/>
                    <a:ea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latin typeface="SutonnyMJ" pitchFamily="2" charset="0"/>
                    <a:ea typeface="Times New Roman" panose="02020603050405020304" pitchFamily="18" charset="0"/>
                  </a:rPr>
                  <a:t>mgvb</a:t>
                </a:r>
                <a:r>
                  <a:rPr lang="en-US" sz="3600" dirty="0">
                    <a:latin typeface="SutonnyMJ" pitchFamily="2" charset="0"/>
                    <a:ea typeface="Times New Roman" panose="02020603050405020304" pitchFamily="18" charset="0"/>
                  </a:rPr>
                  <a:t> ] </a:t>
                </a:r>
                <a:endParaRPr lang="en-US" sz="3600" dirty="0"/>
              </a:p>
            </p:txBody>
          </p:sp>
        </mc:Choice>
        <mc:Fallback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544669"/>
                <a:ext cx="8345554" cy="646331"/>
              </a:xfrm>
              <a:prstGeom prst="rect">
                <a:avLst/>
              </a:prstGeom>
              <a:blipFill>
                <a:blip r:embed="rId3"/>
                <a:stretch>
                  <a:fillRect t="-13084" r="-1169" b="-345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tangle 13"/>
              <p:cNvSpPr/>
              <p:nvPr/>
            </p:nvSpPr>
            <p:spPr>
              <a:xfrm>
                <a:off x="332509" y="2721114"/>
                <a:ext cx="7723140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dirty="0" smtClean="0">
                    <a:latin typeface="SutonnyMJ" pitchFamily="2" charset="0"/>
                    <a:ea typeface="Times New Roman" panose="02020603050405020304" pitchFamily="18" charset="0"/>
                  </a:rPr>
                  <a:t>2| </a:t>
                </a:r>
                <a:r>
                  <a:rPr lang="en-US" sz="4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BA 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∥</m:t>
                    </m:r>
                  </m:oMath>
                </a14:m>
                <a:r>
                  <a:rPr lang="en-US" sz="4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AC </a:t>
                </a:r>
                <a:r>
                  <a:rPr lang="en-US" sz="4000" dirty="0" err="1">
                    <a:latin typeface="SutonnyMJ" pitchFamily="2" charset="0"/>
                    <a:ea typeface="Times New Roman" panose="02020603050405020304" pitchFamily="18" charset="0"/>
                  </a:rPr>
                  <a:t>Ges</a:t>
                </a:r>
                <a:r>
                  <a:rPr lang="en-US" sz="4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BD </a:t>
                </a:r>
                <a:r>
                  <a:rPr lang="en-US" sz="4000" dirty="0">
                    <a:latin typeface="SutonnyMJ" pitchFamily="2" charset="0"/>
                    <a:ea typeface="Times New Roman" panose="02020603050405020304" pitchFamily="18" charset="0"/>
                  </a:rPr>
                  <a:t>‡</a:t>
                </a:r>
                <a:r>
                  <a:rPr lang="en-US" sz="4000" dirty="0" err="1">
                    <a:latin typeface="SutonnyMJ" pitchFamily="2" charset="0"/>
                    <a:ea typeface="Times New Roman" panose="02020603050405020304" pitchFamily="18" charset="0"/>
                  </a:rPr>
                  <a:t>iLv</a:t>
                </a:r>
                <a:r>
                  <a:rPr lang="en-US" sz="4000" dirty="0">
                    <a:latin typeface="SutonnyMJ" pitchFamily="2" charset="0"/>
                    <a:ea typeface="Times New Roman" panose="02020603050405020304" pitchFamily="18" charset="0"/>
                  </a:rPr>
                  <a:t> </a:t>
                </a:r>
                <a:r>
                  <a:rPr lang="en-US" sz="4000" dirty="0" err="1">
                    <a:latin typeface="SutonnyMJ" pitchFamily="2" charset="0"/>
                    <a:ea typeface="Times New Roman" panose="02020603050405020304" pitchFamily="18" charset="0"/>
                  </a:rPr>
                  <a:t>Zv</a:t>
                </a:r>
                <a:r>
                  <a:rPr lang="en-US" sz="4000" dirty="0">
                    <a:latin typeface="SutonnyMJ" pitchFamily="2" charset="0"/>
                    <a:ea typeface="Times New Roman" panose="02020603050405020304" pitchFamily="18" charset="0"/>
                  </a:rPr>
                  <a:t>‡`</a:t>
                </a:r>
                <a:r>
                  <a:rPr lang="en-US" sz="4000" dirty="0" err="1">
                    <a:latin typeface="SutonnyMJ" pitchFamily="2" charset="0"/>
                    <a:ea typeface="Times New Roman" panose="02020603050405020304" pitchFamily="18" charset="0"/>
                  </a:rPr>
                  <a:t>i</a:t>
                </a:r>
                <a:r>
                  <a:rPr lang="en-US" sz="4000" dirty="0">
                    <a:latin typeface="SutonnyMJ" pitchFamily="2" charset="0"/>
                    <a:ea typeface="Times New Roman" panose="02020603050405020304" pitchFamily="18" charset="0"/>
                  </a:rPr>
                  <a:t> †Q`K| </a:t>
                </a:r>
                <a:endParaRPr lang="en-US" sz="4000" dirty="0"/>
              </a:p>
            </p:txBody>
          </p:sp>
        </mc:Choice>
        <mc:Fallback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509" y="2721114"/>
                <a:ext cx="7723140" cy="707886"/>
              </a:xfrm>
              <a:prstGeom prst="rect">
                <a:avLst/>
              </a:prstGeom>
              <a:blipFill>
                <a:blip r:embed="rId4"/>
                <a:stretch>
                  <a:fillRect l="-2844" t="-19658" r="-1896" b="-36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angle 14"/>
              <p:cNvSpPr/>
              <p:nvPr/>
            </p:nvSpPr>
            <p:spPr>
              <a:xfrm>
                <a:off x="304800" y="435114"/>
                <a:ext cx="7674024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000" dirty="0">
                    <a:latin typeface="SutonnyMJ" pitchFamily="2" charset="0"/>
                    <a:ea typeface="Times New Roman" panose="02020603050405020304" pitchFamily="18" charset="0"/>
                  </a:rPr>
                  <a:t>1| </a:t>
                </a:r>
                <a:r>
                  <a:rPr lang="en-US" sz="4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BA </a:t>
                </a:r>
                <a14:m>
                  <m:oMath xmlns:m="http://schemas.openxmlformats.org/officeDocument/2006/math">
                    <m:r>
                      <a:rPr lang="en-US" sz="40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∥</m:t>
                    </m:r>
                  </m:oMath>
                </a14:m>
                <a:r>
                  <a:rPr lang="en-US" sz="4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AC </a:t>
                </a:r>
                <a:r>
                  <a:rPr lang="en-US" sz="4000" dirty="0" err="1">
                    <a:latin typeface="SutonnyMJ" pitchFamily="2" charset="0"/>
                    <a:ea typeface="Times New Roman" panose="02020603050405020304" pitchFamily="18" charset="0"/>
                  </a:rPr>
                  <a:t>Ges</a:t>
                </a:r>
                <a:r>
                  <a:rPr lang="en-US" sz="4000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4000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AC </a:t>
                </a:r>
                <a:r>
                  <a:rPr lang="en-US" sz="4000" dirty="0">
                    <a:latin typeface="SutonnyMJ" pitchFamily="2" charset="0"/>
                    <a:ea typeface="Times New Roman" panose="02020603050405020304" pitchFamily="18" charset="0"/>
                  </a:rPr>
                  <a:t>‡</a:t>
                </a:r>
                <a:r>
                  <a:rPr lang="en-US" sz="4000" dirty="0" err="1">
                    <a:latin typeface="SutonnyMJ" pitchFamily="2" charset="0"/>
                    <a:ea typeface="Times New Roman" panose="02020603050405020304" pitchFamily="18" charset="0"/>
                  </a:rPr>
                  <a:t>iLv</a:t>
                </a:r>
                <a:r>
                  <a:rPr lang="en-US" sz="4000" dirty="0">
                    <a:latin typeface="SutonnyMJ" pitchFamily="2" charset="0"/>
                    <a:ea typeface="Times New Roman" panose="02020603050405020304" pitchFamily="18" charset="0"/>
                  </a:rPr>
                  <a:t> </a:t>
                </a:r>
                <a:r>
                  <a:rPr lang="en-US" sz="4000" dirty="0" err="1">
                    <a:latin typeface="SutonnyMJ" pitchFamily="2" charset="0"/>
                    <a:ea typeface="Times New Roman" panose="02020603050405020304" pitchFamily="18" charset="0"/>
                  </a:rPr>
                  <a:t>Zv</a:t>
                </a:r>
                <a:r>
                  <a:rPr lang="en-US" sz="4000" dirty="0">
                    <a:latin typeface="SutonnyMJ" pitchFamily="2" charset="0"/>
                    <a:ea typeface="Times New Roman" panose="02020603050405020304" pitchFamily="18" charset="0"/>
                  </a:rPr>
                  <a:t>‡`</a:t>
                </a:r>
                <a:r>
                  <a:rPr lang="en-US" sz="4000" dirty="0" err="1">
                    <a:latin typeface="SutonnyMJ" pitchFamily="2" charset="0"/>
                    <a:ea typeface="Times New Roman" panose="02020603050405020304" pitchFamily="18" charset="0"/>
                  </a:rPr>
                  <a:t>i</a:t>
                </a:r>
                <a:r>
                  <a:rPr lang="en-US" sz="4000" dirty="0">
                    <a:latin typeface="SutonnyMJ" pitchFamily="2" charset="0"/>
                    <a:ea typeface="Times New Roman" panose="02020603050405020304" pitchFamily="18" charset="0"/>
                  </a:rPr>
                  <a:t> †Q`K| </a:t>
                </a:r>
                <a:endParaRPr lang="en-US" sz="4000" dirty="0"/>
              </a:p>
            </p:txBody>
          </p:sp>
        </mc:Choice>
        <mc:Fallback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435114"/>
                <a:ext cx="7674024" cy="707886"/>
              </a:xfrm>
              <a:prstGeom prst="rect">
                <a:avLst/>
              </a:prstGeom>
              <a:blipFill>
                <a:blip r:embed="rId5"/>
                <a:stretch>
                  <a:fillRect l="-2780" t="-19658" r="-1827" b="-36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ectangle 15"/>
          <p:cNvSpPr/>
          <p:nvPr/>
        </p:nvSpPr>
        <p:spPr>
          <a:xfrm>
            <a:off x="1143000" y="4735425"/>
            <a:ext cx="546335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4000" dirty="0" err="1">
                <a:latin typeface="SutonnyMJ" pitchFamily="2" charset="0"/>
                <a:ea typeface="Times New Roman" panose="02020603050405020304" pitchFamily="18" charset="0"/>
              </a:rPr>
              <a:t>avc</a:t>
            </a:r>
            <a:r>
              <a:rPr lang="en-US" sz="4000" dirty="0">
                <a:latin typeface="SutonnyMJ" pitchFamily="2" charset="0"/>
                <a:ea typeface="Times New Roman" panose="02020603050405020304" pitchFamily="18" charset="0"/>
              </a:rPr>
              <a:t>- 1 I </a:t>
            </a:r>
            <a:r>
              <a:rPr lang="en-US" sz="4000" dirty="0" err="1">
                <a:latin typeface="SutonnyMJ" pitchFamily="2" charset="0"/>
                <a:ea typeface="Times New Roman" panose="02020603050405020304" pitchFamily="18" charset="0"/>
              </a:rPr>
              <a:t>avc</a:t>
            </a:r>
            <a:r>
              <a:rPr lang="en-US" sz="4000" dirty="0">
                <a:latin typeface="SutonnyMJ" pitchFamily="2" charset="0"/>
                <a:ea typeface="Times New Roman" panose="02020603050405020304" pitchFamily="18" charset="0"/>
              </a:rPr>
              <a:t>- 2 </a:t>
            </a:r>
            <a:r>
              <a:rPr lang="en-US" sz="4000" dirty="0" smtClean="0">
                <a:latin typeface="SutonnyMJ" pitchFamily="2" charset="0"/>
                <a:ea typeface="Times New Roman" panose="02020603050405020304" pitchFamily="18" charset="0"/>
              </a:rPr>
              <a:t>‡</a:t>
            </a:r>
            <a:r>
              <a:rPr lang="en-US" sz="4000" dirty="0" err="1" smtClean="0">
                <a:latin typeface="SutonnyMJ" pitchFamily="2" charset="0"/>
                <a:ea typeface="Times New Roman" panose="02020603050405020304" pitchFamily="18" charset="0"/>
              </a:rPr>
              <a:t>hvM</a:t>
            </a:r>
            <a:r>
              <a:rPr lang="en-US" sz="4000" dirty="0" smtClean="0">
                <a:latin typeface="SutonnyMJ" pitchFamily="2" charset="0"/>
                <a:ea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SutonnyMJ" pitchFamily="2" charset="0"/>
                <a:ea typeface="Times New Roman" panose="02020603050405020304" pitchFamily="18" charset="0"/>
              </a:rPr>
              <a:t>K‡i</a:t>
            </a:r>
            <a:r>
              <a:rPr lang="en-US" sz="4000" dirty="0" smtClean="0">
                <a:latin typeface="SutonnyMJ" pitchFamily="2" charset="0"/>
                <a:ea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SutonnyMJ" pitchFamily="2" charset="0"/>
                <a:ea typeface="Times New Roman" panose="02020603050405020304" pitchFamily="18" charset="0"/>
              </a:rPr>
              <a:t>cvB</a:t>
            </a:r>
            <a:endParaRPr lang="en-US" sz="4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Rectangle 16"/>
              <p:cNvSpPr/>
              <p:nvPr/>
            </p:nvSpPr>
            <p:spPr>
              <a:xfrm>
                <a:off x="367145" y="5497425"/>
                <a:ext cx="7994881" cy="7509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4000" dirty="0">
                    <a:solidFill>
                      <a:srgbClr val="050505"/>
                    </a:solidFill>
                    <a:latin typeface="SutonnyMJ" pitchFamily="2" charset="0"/>
                    <a:ea typeface="Times New Roman" panose="02020603050405020304" pitchFamily="18" charset="0"/>
                  </a:rPr>
                  <a:t>3| </a:t>
                </a:r>
                <a14:m>
                  <m:oMath xmlns:m="http://schemas.openxmlformats.org/officeDocument/2006/math">
                    <m:r>
                      <a:rPr lang="en-US" sz="4000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∠</m:t>
                    </m:r>
                    <m:r>
                      <m:rPr>
                        <m:sty m:val="p"/>
                      </m:rPr>
                      <a:rPr lang="en-US" sz="4000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BAC</m:t>
                    </m:r>
                    <m:r>
                      <a:rPr lang="en-US" sz="4000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+∠</m:t>
                    </m:r>
                    <m:r>
                      <m:rPr>
                        <m:sty m:val="p"/>
                      </m:rPr>
                      <a:rPr lang="en-US" sz="4000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ABC</m:t>
                    </m:r>
                    <m:r>
                      <a:rPr lang="en-US" sz="4000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=∠</m:t>
                    </m:r>
                    <m:r>
                      <m:rPr>
                        <m:sty m:val="p"/>
                      </m:rPr>
                      <a:rPr lang="en-US" sz="4000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ACE</m:t>
                    </m:r>
                    <m:r>
                      <a:rPr lang="en-US" sz="4000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+∠</m:t>
                    </m:r>
                    <m:r>
                      <m:rPr>
                        <m:sty m:val="p"/>
                      </m:rPr>
                      <a:rPr lang="en-US" sz="4000">
                        <a:solidFill>
                          <a:srgbClr val="050505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SutonnyMJ" pitchFamily="2" charset="0"/>
                      </a:rPr>
                      <m:t>ECD</m:t>
                    </m:r>
                  </m:oMath>
                </a14:m>
                <a:r>
                  <a:rPr lang="en-US" sz="4000" dirty="0">
                    <a:solidFill>
                      <a:srgbClr val="050505"/>
                    </a:solidFill>
                    <a:latin typeface="SutonnyMJ" pitchFamily="2" charset="0"/>
                    <a:ea typeface="Times New Roman" panose="02020603050405020304" pitchFamily="18" charset="0"/>
                  </a:rPr>
                  <a:t>  </a:t>
                </a:r>
                <a:endParaRPr lang="en-US" sz="4000" b="1" dirty="0">
                  <a:solidFill>
                    <a:srgbClr val="050505"/>
                  </a:solidFill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145" y="5497425"/>
                <a:ext cx="7994881" cy="750975"/>
              </a:xfrm>
              <a:prstGeom prst="rect">
                <a:avLst/>
              </a:prstGeom>
              <a:blipFill>
                <a:blip r:embed="rId6"/>
                <a:stretch>
                  <a:fillRect l="-2668" t="-8943" b="-341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54859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4" grpId="0"/>
      <p:bldP spid="15" grpId="0"/>
      <p:bldP spid="16" grpId="0"/>
      <p:bldP spid="1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513</TotalTime>
  <Words>370</Words>
  <Application>Microsoft Office PowerPoint</Application>
  <PresentationFormat>On-screen Show (4:3)</PresentationFormat>
  <Paragraphs>47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Calibri</vt:lpstr>
      <vt:lpstr>Cambria Math</vt:lpstr>
      <vt:lpstr>SutonnyMJ</vt:lpstr>
      <vt:lpstr>Times New Roman</vt:lpstr>
      <vt:lpstr>Tw Cen MT</vt:lpstr>
      <vt:lpstr>Tw Cen MT Condensed</vt:lpstr>
      <vt:lpstr>Vrinda</vt:lpstr>
      <vt:lpstr>Wingdings</vt:lpstr>
      <vt:lpstr>Wingdings 3</vt:lpstr>
      <vt:lpstr>Integral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Smart-IT</dc:creator>
  <cp:lastModifiedBy>ROYAL</cp:lastModifiedBy>
  <cp:revision>137</cp:revision>
  <dcterms:created xsi:type="dcterms:W3CDTF">2019-05-05T09:12:18Z</dcterms:created>
  <dcterms:modified xsi:type="dcterms:W3CDTF">2021-03-14T15:51:19Z</dcterms:modified>
</cp:coreProperties>
</file>