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1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8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2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48F5-1E7D-4FDA-9336-876C441F2F1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3CBF-7FCD-403F-A3A3-6DA82A12F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-82062" y="229506"/>
            <a:ext cx="9143999" cy="2387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881330" y="1789225"/>
            <a:ext cx="7902054" cy="1655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9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ক্লাসরুমে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38" y="2576857"/>
            <a:ext cx="5145207" cy="3199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29" y="1924332"/>
            <a:ext cx="860214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অঙ্গজ জননঃ </a:t>
            </a:r>
            <a:r>
              <a:rPr lang="en-US" sz="28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বিভাজন, খণ্ডায়ন, হর্মোগনিয়াম, প্রোটোনেমা, অ্যামাইলাম  	  	                স্টার, টিউবার, অ্যাকিনেট, বুলবিল।</a:t>
            </a:r>
          </a:p>
          <a:p>
            <a:pPr lvl="0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অযৌন জননঃ</a:t>
            </a:r>
            <a:r>
              <a:rPr lang="en-US" sz="28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জুওস্পোর, এন্ডোস্পোর, অক্সোস্পোর, অটোস্পোর, পামেলা,  	  		         হিপনোস্পোর, অচলরেনু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 জননঃ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আইসোগ্যামাস, অ্যানআইসোগ্যামাস, উগ্যামাস।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623" y="259737"/>
            <a:ext cx="8266754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436" y="83819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2540" y="288763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9836" y="56948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4123" y="2782696"/>
            <a:ext cx="7772400" cy="14700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7296" y="514694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33299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9441" y="2757277"/>
            <a:ext cx="8266754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06" y="3960434"/>
            <a:ext cx="8266754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48" y="639171"/>
            <a:ext cx="6141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3646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123" y="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6127" y="225189"/>
            <a:ext cx="4299043" cy="666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89655" y="-139449"/>
            <a:ext cx="11477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09" y="1060880"/>
            <a:ext cx="3234521" cy="27261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289927" y="786959"/>
            <a:ext cx="5076967" cy="348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51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০১৭১৮৬১৬৬১১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400" b="1" dirty="0" smtClean="0">
                <a:solidFill>
                  <a:srgbClr val="FFC000"/>
                </a:solidFill>
              </a:rPr>
              <a:t>arbcbiology2005@gmail.com</a:t>
            </a:r>
            <a:endParaRPr lang="en-US" sz="3400" b="1" dirty="0">
              <a:solidFill>
                <a:srgbClr val="FFC000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06339" y="3909501"/>
            <a:ext cx="4012442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 </a:t>
            </a:r>
            <a:endParaRPr lang="bn-IN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6166339"/>
            <a:ext cx="9144000" cy="6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50713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Google Classroom-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Word File-এ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Classroom                             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code/Link- </a:t>
            </a:r>
            <a:r>
              <a:rPr lang="en-US" sz="4800" b="1" dirty="0" smtClean="0">
                <a:solidFill>
                  <a:srgbClr val="0070C0"/>
                </a:solidFill>
              </a:rPr>
              <a:t>ft6aymr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89655" y="462684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2052916"/>
            <a:ext cx="9144000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১ম পত্র </a:t>
            </a:r>
            <a:endParaRPr lang="bn-IN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শৈবাল</a:t>
            </a:r>
            <a:r>
              <a:rPr lang="en-US" sz="4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ছত্রাক</a:t>
            </a:r>
            <a:endParaRPr lang="en-US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3788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5707" y="-1705709"/>
            <a:ext cx="5732586" cy="914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4792" y="825475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04792" y="3079630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5043" y="328934"/>
            <a:ext cx="6815669" cy="1515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8FD0E-9D2F-4A56-809C-EA61055EABE0}"/>
              </a:ext>
            </a:extLst>
          </p:cNvPr>
          <p:cNvSpPr txBox="1"/>
          <p:nvPr/>
        </p:nvSpPr>
        <p:spPr>
          <a:xfrm>
            <a:off x="201568" y="2730054"/>
            <a:ext cx="10199076" cy="3262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729" y="2158073"/>
            <a:ext cx="82432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সরল প্রকৃতির সালোকসংশ্লেষণকারী, পরিবহন কলা বিহীন, সমাঙ্গদেহী জলজ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যাদের জননাঙ্গ এককোষী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নিষেকের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 ভ্রুণ গঠিত হয় না তাদের  শৈবাল বা শেওলা নামে আখ্যায়িত করা হয়।</a:t>
            </a:r>
          </a:p>
          <a:p>
            <a:pPr algn="just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50517" y="336430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0384" y="4659750"/>
            <a:ext cx="6801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প্রাচীর সেলুলোজ ও পেকটিন দিয়ে গঠিত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70384" y="2313517"/>
            <a:ext cx="765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স্বভোজী অর্থাৎ নিজের খাদ্য নিজে তৈরি করতে পারে।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73" y="3939215"/>
            <a:ext cx="412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পরিবহন কলা নাই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6040" y="2861997"/>
            <a:ext cx="877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সাধারণত পানিতে বাস করে এবং প্লাস্টিড থাকায় সবুজসহ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বর্ণের।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073" y="1695252"/>
            <a:ext cx="935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এই ধরনের গঠনকে সমাঙ্গদেহী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623" y="259737"/>
            <a:ext cx="8266754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254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আব্দুর রাফেত বিশ্বাস কলেজ ছাতিয়ান,মিরপুর,কুষ্টিয়া।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আব্দুর রাফেত বিশ্বাস কলেজ ছাতিয়ান,মিরপুর,কুষ্টিয়া।</dc:title>
  <dc:creator>User</dc:creator>
  <cp:lastModifiedBy>User</cp:lastModifiedBy>
  <cp:revision>36</cp:revision>
  <dcterms:created xsi:type="dcterms:W3CDTF">2021-03-12T02:18:55Z</dcterms:created>
  <dcterms:modified xsi:type="dcterms:W3CDTF">2021-03-12T18:58:38Z</dcterms:modified>
</cp:coreProperties>
</file>