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3" r:id="rId2"/>
    <p:sldId id="334" r:id="rId3"/>
    <p:sldId id="335" r:id="rId4"/>
    <p:sldId id="336" r:id="rId5"/>
    <p:sldId id="337" r:id="rId6"/>
    <p:sldId id="354" r:id="rId7"/>
    <p:sldId id="352" r:id="rId8"/>
    <p:sldId id="353" r:id="rId9"/>
    <p:sldId id="362" r:id="rId10"/>
    <p:sldId id="355" r:id="rId11"/>
    <p:sldId id="357" r:id="rId12"/>
    <p:sldId id="363" r:id="rId13"/>
    <p:sldId id="364" r:id="rId14"/>
    <p:sldId id="340" r:id="rId15"/>
    <p:sldId id="341" r:id="rId16"/>
    <p:sldId id="342" r:id="rId17"/>
    <p:sldId id="34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0"/>
  </p:normalViewPr>
  <p:slideViewPr>
    <p:cSldViewPr>
      <p:cViewPr varScale="1">
        <p:scale>
          <a:sx n="80" d="100"/>
          <a:sy n="80" d="100"/>
        </p:scale>
        <p:origin x="2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3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5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EECA2C-73DE-462E-B6A2-CD1E8D9AD5F0}"/>
              </a:ext>
            </a:extLst>
          </p:cNvPr>
          <p:cNvGrpSpPr/>
          <p:nvPr/>
        </p:nvGrpSpPr>
        <p:grpSpPr>
          <a:xfrm>
            <a:off x="-480971" y="533400"/>
            <a:ext cx="9325223" cy="6143607"/>
            <a:chOff x="-428541" y="533400"/>
            <a:chExt cx="9325223" cy="61436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A6359C-0D96-47A2-A194-A9649E27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8000" l="10000" r="97000">
                          <a14:foregroundMark x1="97333" y1="57500" x2="97333" y2="57500"/>
                          <a14:foregroundMark x1="57333" y1="98000" x2="57333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000">
              <a:off x="5898109" y="1571436"/>
              <a:ext cx="2998573" cy="510557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6FCC30-B28A-4CAC-8D58-D036D6563274}"/>
                </a:ext>
              </a:extLst>
            </p:cNvPr>
            <p:cNvSpPr txBox="1"/>
            <p:nvPr/>
          </p:nvSpPr>
          <p:spPr>
            <a:xfrm>
              <a:off x="2286000" y="533400"/>
              <a:ext cx="45720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আজকের পাঠে সবাইকে  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স্বাগতম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E795DB-1B64-4034-B237-234FF58B6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8000" l="10000" r="97000">
                          <a14:foregroundMark x1="97333" y1="57500" x2="97333" y2="57500"/>
                          <a14:foregroundMark x1="57333" y1="98000" x2="57333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87899">
              <a:off x="-428541" y="1143003"/>
              <a:ext cx="2998573" cy="5161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1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D46543-6119-4652-87EB-D9B2D381A064}"/>
              </a:ext>
            </a:extLst>
          </p:cNvPr>
          <p:cNvSpPr txBox="1"/>
          <p:nvPr/>
        </p:nvSpPr>
        <p:spPr>
          <a:xfrm>
            <a:off x="16764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ঘড়ি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35781-0D9F-4FB8-9FE8-C81963720E53}"/>
              </a:ext>
            </a:extLst>
          </p:cNvPr>
          <p:cNvSpPr txBox="1"/>
          <p:nvPr/>
        </p:nvSpPr>
        <p:spPr>
          <a:xfrm>
            <a:off x="5197642" y="449579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ঘর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E9A29-08AF-4AF3-9985-617B7369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685800"/>
            <a:ext cx="4876800" cy="3584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92F017-A07C-45F3-9691-32F0FE8B2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36166"/>
            <a:ext cx="4114799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19187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ঘ এ ঘড়িয়াল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8306F-D3DB-40E4-AB7D-261DB3C51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881" l="1667" r="98667">
                        <a14:foregroundMark x1="1667" y1="60119" x2="1667" y2="60119"/>
                        <a14:foregroundMark x1="98667" y1="52976" x2="98667" y2="52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250" y="26289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ঘ এ ঘুঘু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F49E9-506C-427E-9B3A-D75207C64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89943" l="1149" r="97989">
                        <a14:foregroundMark x1="97989" y1="29598" x2="97989" y2="29598"/>
                        <a14:foregroundMark x1="1149" y1="72701" x2="1149" y2="727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1279542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4" y="4724400"/>
            <a:ext cx="465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ঘ এ ঘাসফড়িং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57AD3-1DE1-4B45-8DC2-E6028F1B8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5078" r="99023">
                        <a14:foregroundMark x1="94727" y1="24414" x2="94727" y2="24414"/>
                        <a14:foregroundMark x1="5273" y1="73438" x2="5273" y2="73438"/>
                        <a14:foregroundMark x1="99023" y1="29297" x2="99023" y2="292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00" y="255077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060A2-D818-4508-B7D3-ED03E8FFEDCC}"/>
              </a:ext>
            </a:extLst>
          </p:cNvPr>
          <p:cNvSpPr txBox="1"/>
          <p:nvPr/>
        </p:nvSpPr>
        <p:spPr>
          <a:xfrm>
            <a:off x="-207157" y="12305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বর্ণের সাথে শব্দ দাগ টেনে মিলাই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D5F7D-4C72-4275-98BE-A77699A66FB1}"/>
              </a:ext>
            </a:extLst>
          </p:cNvPr>
          <p:cNvSpPr txBox="1"/>
          <p:nvPr/>
        </p:nvSpPr>
        <p:spPr>
          <a:xfrm>
            <a:off x="2209800" y="2362200"/>
            <a:ext cx="76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খ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ঘ  </a:t>
            </a: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ঘ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9190D-9F8B-43E5-AF6C-75E1F21F6DAB}"/>
              </a:ext>
            </a:extLst>
          </p:cNvPr>
          <p:cNvSpPr txBox="1"/>
          <p:nvPr/>
        </p:nvSpPr>
        <p:spPr>
          <a:xfrm>
            <a:off x="5105400" y="2362199"/>
            <a:ext cx="1524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খাতা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ঘর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ঘড়ি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B2BC6E-FACD-4C7B-9214-36D74697738E}"/>
              </a:ext>
            </a:extLst>
          </p:cNvPr>
          <p:cNvCxnSpPr/>
          <p:nvPr/>
        </p:nvCxnSpPr>
        <p:spPr>
          <a:xfrm>
            <a:off x="2562616" y="2590800"/>
            <a:ext cx="26670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18516C-CD63-4AF6-9AC6-140646A8C702}"/>
              </a:ext>
            </a:extLst>
          </p:cNvPr>
          <p:cNvCxnSpPr>
            <a:cxnSpLocks/>
          </p:cNvCxnSpPr>
          <p:nvPr/>
        </p:nvCxnSpPr>
        <p:spPr>
          <a:xfrm flipV="1">
            <a:off x="2514600" y="2667000"/>
            <a:ext cx="28956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4F61FB-4024-4170-9256-44AD59ED34C8}"/>
              </a:ext>
            </a:extLst>
          </p:cNvPr>
          <p:cNvCxnSpPr/>
          <p:nvPr/>
        </p:nvCxnSpPr>
        <p:spPr>
          <a:xfrm>
            <a:off x="2743200" y="4343400"/>
            <a:ext cx="25908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94D731-621C-459A-A2F9-6C78B6D43637}"/>
              </a:ext>
            </a:extLst>
          </p:cNvPr>
          <p:cNvCxnSpPr/>
          <p:nvPr/>
        </p:nvCxnSpPr>
        <p:spPr>
          <a:xfrm flipV="1">
            <a:off x="2514600" y="4343400"/>
            <a:ext cx="2895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C78270E-DAE2-425C-80ED-364E8EC9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207164"/>
            <a:ext cx="248128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0.00116 L -0.00833 -0.07106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FBF78-D33B-4CBC-8DDE-05233EDBEC79}"/>
              </a:ext>
            </a:extLst>
          </p:cNvPr>
          <p:cNvSpPr txBox="1"/>
          <p:nvPr/>
        </p:nvSpPr>
        <p:spPr>
          <a:xfrm>
            <a:off x="2057400" y="838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হারিয়ে যাওয়া বর্ণগুলো লিখি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CC7AD-F959-4C75-8FBF-FD875DDEC936}"/>
              </a:ext>
            </a:extLst>
          </p:cNvPr>
          <p:cNvSpPr txBox="1"/>
          <p:nvPr/>
        </p:nvSpPr>
        <p:spPr>
          <a:xfrm>
            <a:off x="2286000" y="1877860"/>
            <a:ext cx="1600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ঘর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ঘড়ি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5972E-202D-4EDD-8169-7EE2D0986624}"/>
              </a:ext>
            </a:extLst>
          </p:cNvPr>
          <p:cNvSpPr txBox="1"/>
          <p:nvPr/>
        </p:nvSpPr>
        <p:spPr>
          <a:xfrm>
            <a:off x="4648200" y="1929288"/>
            <a:ext cx="2438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………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 </a:t>
            </a:r>
            <a:r>
              <a:rPr lang="en-US" sz="2800" dirty="0">
                <a:solidFill>
                  <a:srgbClr val="7030A0"/>
                </a:solidFill>
                <a:latin typeface="Calibri"/>
              </a:rPr>
              <a:t>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alibri"/>
            </a:endParaRPr>
          </a:p>
          <a:p>
            <a:pPr lvl="0">
              <a:defRPr/>
            </a:pPr>
            <a:r>
              <a:rPr lang="en-US" sz="2800" dirty="0">
                <a:solidFill>
                  <a:srgbClr val="7030A0"/>
                </a:solidFill>
              </a:rPr>
              <a:t>……</a:t>
            </a:r>
            <a:r>
              <a:rPr lang="en-US" sz="2800" dirty="0" err="1">
                <a:solidFill>
                  <a:srgbClr val="7030A0"/>
                </a:solidFill>
              </a:rPr>
              <a:t>ড়ি</a:t>
            </a:r>
            <a:endParaRPr lang="as-IN" sz="2800" dirty="0">
              <a:solidFill>
                <a:srgbClr val="7030A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9B3EC-85DF-4DEA-9DDA-217807DC533C}"/>
              </a:ext>
            </a:extLst>
          </p:cNvPr>
          <p:cNvSpPr txBox="1"/>
          <p:nvPr/>
        </p:nvSpPr>
        <p:spPr>
          <a:xfrm>
            <a:off x="4962614" y="280594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70A6F-A8B6-401C-9DF1-A93CC7199AC1}"/>
              </a:ext>
            </a:extLst>
          </p:cNvPr>
          <p:cNvSpPr txBox="1"/>
          <p:nvPr/>
        </p:nvSpPr>
        <p:spPr>
          <a:xfrm>
            <a:off x="4831949" y="1908357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5F08F-5B88-4DE5-A056-0B6A69E4B58D}"/>
              </a:ext>
            </a:extLst>
          </p:cNvPr>
          <p:cNvSpPr txBox="1"/>
          <p:nvPr/>
        </p:nvSpPr>
        <p:spPr>
          <a:xfrm>
            <a:off x="4989891" y="363190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11666-8FEF-4C45-AD9E-5C32835A7EAF}"/>
              </a:ext>
            </a:extLst>
          </p:cNvPr>
          <p:cNvSpPr txBox="1"/>
          <p:nvPr/>
        </p:nvSpPr>
        <p:spPr>
          <a:xfrm>
            <a:off x="4858343" y="4463183"/>
            <a:ext cx="49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ঘ</a:t>
            </a:r>
          </a:p>
        </p:txBody>
      </p:sp>
    </p:spTree>
    <p:extLst>
      <p:ext uri="{BB962C8B-B14F-4D97-AF65-F5344CB8AC3E}">
        <p14:creationId xmlns:p14="http://schemas.microsoft.com/office/powerpoint/2010/main" val="30240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B5F83-D9C0-4561-B46D-877F290E3164}"/>
              </a:ext>
            </a:extLst>
          </p:cNvPr>
          <p:cNvSpPr txBox="1"/>
          <p:nvPr/>
        </p:nvSpPr>
        <p:spPr>
          <a:xfrm>
            <a:off x="990600" y="6096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একই বর্ণ দিয়ে শুরু হয়েছে এমন শব্দগুলো দাগ টেনে মিলাই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6EB76-A7F5-434E-9881-1FA0A64AA82E}"/>
              </a:ext>
            </a:extLst>
          </p:cNvPr>
          <p:cNvSpPr txBox="1"/>
          <p:nvPr/>
        </p:nvSpPr>
        <p:spPr>
          <a:xfrm>
            <a:off x="1676400" y="1981200"/>
            <a:ext cx="12954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7030A0"/>
                </a:solidFill>
                <a:latin typeface="Calibri"/>
              </a:rPr>
              <a:t>ঘর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গাছ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খাতা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D944E-294F-48B8-A367-FCBFEB09F632}"/>
              </a:ext>
            </a:extLst>
          </p:cNvPr>
          <p:cNvSpPr txBox="1"/>
          <p:nvPr/>
        </p:nvSpPr>
        <p:spPr>
          <a:xfrm>
            <a:off x="5410200" y="1981200"/>
            <a:ext cx="220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ঘড়ি 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কলম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খরগোশ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গাড়ি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E4CD54-CBBE-4B25-B2BF-3B0D5DC53D38}"/>
              </a:ext>
            </a:extLst>
          </p:cNvPr>
          <p:cNvCxnSpPr/>
          <p:nvPr/>
        </p:nvCxnSpPr>
        <p:spPr>
          <a:xfrm>
            <a:off x="2324100" y="2209800"/>
            <a:ext cx="30861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3F67B6-D545-4E33-81A4-06B115D94010}"/>
              </a:ext>
            </a:extLst>
          </p:cNvPr>
          <p:cNvCxnSpPr/>
          <p:nvPr/>
        </p:nvCxnSpPr>
        <p:spPr>
          <a:xfrm flipV="1">
            <a:off x="2647950" y="2286000"/>
            <a:ext cx="283845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6A9726-B8CE-444A-8988-6698149AE53B}"/>
              </a:ext>
            </a:extLst>
          </p:cNvPr>
          <p:cNvCxnSpPr/>
          <p:nvPr/>
        </p:nvCxnSpPr>
        <p:spPr>
          <a:xfrm>
            <a:off x="2438400" y="4019490"/>
            <a:ext cx="2971800" cy="7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01688E-DB13-43BC-96E7-1A0A50BA635C}"/>
              </a:ext>
            </a:extLst>
          </p:cNvPr>
          <p:cNvCxnSpPr/>
          <p:nvPr/>
        </p:nvCxnSpPr>
        <p:spPr>
          <a:xfrm flipV="1">
            <a:off x="2324100" y="4019490"/>
            <a:ext cx="3162300" cy="7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2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5A6BD-5FFE-4EAC-877E-454837F8D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8700" y="457200"/>
            <a:ext cx="11201400" cy="4877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A7ADA-987C-4E9A-8E3E-819064EF7649}"/>
              </a:ext>
            </a:extLst>
          </p:cNvPr>
          <p:cNvSpPr txBox="1"/>
          <p:nvPr/>
        </p:nvSpPr>
        <p:spPr>
          <a:xfrm>
            <a:off x="3505200" y="537033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17223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9F24-162A-4742-B2BB-90BDF8188D12}"/>
              </a:ext>
            </a:extLst>
          </p:cNvPr>
          <p:cNvSpPr txBox="1"/>
          <p:nvPr/>
        </p:nvSpPr>
        <p:spPr>
          <a:xfrm>
            <a:off x="228600" y="2667000"/>
            <a:ext cx="4038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মোঃ শহিদুল ইসলাম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বালেন্দা সরকারি প্রাথমিক বিদ্যালয়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শেরপুর,বগুড়া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Email:shohidulastgpss@gmail.com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47DCC-8428-4DB1-A600-F4E07435E7A7}"/>
              </a:ext>
            </a:extLst>
          </p:cNvPr>
          <p:cNvSpPr txBox="1"/>
          <p:nvPr/>
        </p:nvSpPr>
        <p:spPr>
          <a:xfrm>
            <a:off x="-228600" y="142588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শিক্ষক পরিচিত</a:t>
            </a:r>
            <a:endParaRPr kumimoji="0" lang="en-US" sz="4000" b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796C5-1953-42EC-A792-255540172ED7}"/>
              </a:ext>
            </a:extLst>
          </p:cNvPr>
          <p:cNvSpPr txBox="1"/>
          <p:nvPr/>
        </p:nvSpPr>
        <p:spPr>
          <a:xfrm>
            <a:off x="4953000" y="1318162"/>
            <a:ext cx="3886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</a:t>
            </a: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EF74A-9890-4F83-B1AC-20A90590AB17}"/>
              </a:ext>
            </a:extLst>
          </p:cNvPr>
          <p:cNvSpPr txBox="1"/>
          <p:nvPr/>
        </p:nvSpPr>
        <p:spPr>
          <a:xfrm>
            <a:off x="5562600" y="2667000"/>
            <a:ext cx="3886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 প্রাক-প্রাথমিক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 থেকে শব্দ শিখি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24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/০3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/২০২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0675E9-76D3-4F40-ADA2-375951ED0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8167" l="10000" r="90000">
                        <a14:foregroundMark x1="43917" y1="1750" x2="43917" y2="1750"/>
                        <a14:foregroundMark x1="48000" y1="98167" x2="48000" y2="98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9900" y="1066800"/>
            <a:ext cx="3276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49917-D1F2-4BDB-BB55-9FEAA9FB6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67411"/>
            <a:ext cx="5816088" cy="1066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DD504-EF7B-4ED9-B6D2-2A3A65AF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043955"/>
            <a:ext cx="2280102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0B0A7-E94F-47E3-8815-DFBE153BE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38400"/>
            <a:ext cx="1646063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D76E91-6179-4529-9131-A5B4DA7DC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902" y="2196368"/>
            <a:ext cx="585266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77CFE7-3518-4A37-9A79-877EBE4542A2}"/>
              </a:ext>
            </a:extLst>
          </p:cNvPr>
          <p:cNvSpPr txBox="1"/>
          <p:nvPr/>
        </p:nvSpPr>
        <p:spPr>
          <a:xfrm>
            <a:off x="1333500" y="1447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চলো ,আমরা একটি ভিডিও দেখি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AAE2A-6E07-4A15-A0D6-719E823DF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48150" y="3105150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B7E99-4DE1-47BE-9AE9-1779AEA5FC47}"/>
              </a:ext>
            </a:extLst>
          </p:cNvPr>
          <p:cNvSpPr txBox="1"/>
          <p:nvPr/>
        </p:nvSpPr>
        <p:spPr>
          <a:xfrm>
            <a:off x="1905000" y="609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Algerian" panose="04020705040A02060702" pitchFamily="82" charset="0"/>
              </a:rPr>
              <a:t>আমরা আজকে পড়ব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180D5-F58C-4FFF-A16D-10E7B3490037}"/>
              </a:ext>
            </a:extLst>
          </p:cNvPr>
          <p:cNvSpPr txBox="1"/>
          <p:nvPr/>
        </p:nvSpPr>
        <p:spPr>
          <a:xfrm>
            <a:off x="2895600" y="131853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942E4-CAD9-45FE-AA87-7D09D73640AB}"/>
              </a:ext>
            </a:extLst>
          </p:cNvPr>
          <p:cNvSpPr txBox="1"/>
          <p:nvPr/>
        </p:nvSpPr>
        <p:spPr>
          <a:xfrm>
            <a:off x="3162300" y="1174536"/>
            <a:ext cx="2743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</a:rPr>
              <a:t>ঘ</a:t>
            </a:r>
          </a:p>
        </p:txBody>
      </p:sp>
    </p:spTree>
    <p:extLst>
      <p:ext uri="{BB962C8B-B14F-4D97-AF65-F5344CB8AC3E}">
        <p14:creationId xmlns:p14="http://schemas.microsoft.com/office/powerpoint/2010/main" val="3618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79C8B-65D3-4731-AC58-B22FEA2EB507}"/>
              </a:ext>
            </a:extLst>
          </p:cNvPr>
          <p:cNvSpPr txBox="1"/>
          <p:nvPr/>
        </p:nvSpPr>
        <p:spPr>
          <a:xfrm>
            <a:off x="1295400" y="57897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00" dirty="0">
                <a:solidFill>
                  <a:srgbClr val="7030A0"/>
                </a:solidFill>
              </a:rPr>
              <a:t>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BFED1-E30D-48A9-8888-4D5DC15E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184" y="1335137"/>
            <a:ext cx="4686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ঘ এ ঘর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99714-9528-479C-AE8D-628FF532D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141" y="533400"/>
            <a:ext cx="4682134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200400" y="914400"/>
            <a:ext cx="3581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7030A0"/>
                </a:solidFill>
              </a:rPr>
              <a:t>ঘ</a:t>
            </a:r>
          </a:p>
        </p:txBody>
      </p:sp>
    </p:spTree>
    <p:extLst>
      <p:ext uri="{BB962C8B-B14F-4D97-AF65-F5344CB8AC3E}">
        <p14:creationId xmlns:p14="http://schemas.microsoft.com/office/powerpoint/2010/main" val="6212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খ এ ঘড়ি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018E1-4D46-494F-AF37-0BF4D9CE2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2" b="95369" l="9943" r="89943">
                        <a14:foregroundMark x1="53371" y1="7033" x2="53371" y2="7033"/>
                        <a14:foregroundMark x1="53714" y1="6003" x2="53714" y2="6003"/>
                        <a14:foregroundMark x1="52571" y1="95369" x2="52571" y2="953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900" y="576651"/>
            <a:ext cx="6172200" cy="35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136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Algerian</vt:lpstr>
      <vt:lpstr>Arial</vt:lpstr>
      <vt:lpstr>Calibri</vt:lpstr>
      <vt:lpstr>NikoshBAN</vt:lpstr>
      <vt:lpstr>Times New Roman</vt:lpstr>
      <vt:lpstr>Tw Cen MT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Md. Shohidul Islam</cp:lastModifiedBy>
  <cp:revision>193</cp:revision>
  <dcterms:created xsi:type="dcterms:W3CDTF">2006-08-16T00:00:00Z</dcterms:created>
  <dcterms:modified xsi:type="dcterms:W3CDTF">2021-03-15T13:34:16Z</dcterms:modified>
</cp:coreProperties>
</file>