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296" r:id="rId7"/>
    <p:sldId id="297" r:id="rId8"/>
    <p:sldId id="298" r:id="rId9"/>
    <p:sldId id="300" r:id="rId10"/>
    <p:sldId id="303"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naid Bin Nazim" userId="233d7577755c54d1" providerId="LiveId" clId="{1EF4FF42-5898-4660-93CC-7FE38F9FD1C8}"/>
    <pc:docChg chg="undo custSel addSld delSld modSld">
      <pc:chgData name="Zunaid Bin Nazim" userId="233d7577755c54d1" providerId="LiveId" clId="{1EF4FF42-5898-4660-93CC-7FE38F9FD1C8}" dt="2021-03-15T14:06:34.832" v="967" actId="478"/>
      <pc:docMkLst>
        <pc:docMk/>
      </pc:docMkLst>
      <pc:sldChg chg="modAnim">
        <pc:chgData name="Zunaid Bin Nazim" userId="233d7577755c54d1" providerId="LiveId" clId="{1EF4FF42-5898-4660-93CC-7FE38F9FD1C8}" dt="2021-03-05T16:50:37.587" v="926"/>
        <pc:sldMkLst>
          <pc:docMk/>
          <pc:sldMk cId="4269681522" sldId="293"/>
        </pc:sldMkLst>
      </pc:sldChg>
      <pc:sldChg chg="modAnim">
        <pc:chgData name="Zunaid Bin Nazim" userId="233d7577755c54d1" providerId="LiveId" clId="{1EF4FF42-5898-4660-93CC-7FE38F9FD1C8}" dt="2021-03-05T16:50:51.873" v="928"/>
        <pc:sldMkLst>
          <pc:docMk/>
          <pc:sldMk cId="577922373" sldId="296"/>
        </pc:sldMkLst>
      </pc:sldChg>
      <pc:sldChg chg="modAnim">
        <pc:chgData name="Zunaid Bin Nazim" userId="233d7577755c54d1" providerId="LiveId" clId="{1EF4FF42-5898-4660-93CC-7FE38F9FD1C8}" dt="2021-03-05T16:51:08.811" v="933"/>
        <pc:sldMkLst>
          <pc:docMk/>
          <pc:sldMk cId="636932931" sldId="297"/>
        </pc:sldMkLst>
      </pc:sldChg>
      <pc:sldChg chg="modSp mod modAnim">
        <pc:chgData name="Zunaid Bin Nazim" userId="233d7577755c54d1" providerId="LiveId" clId="{1EF4FF42-5898-4660-93CC-7FE38F9FD1C8}" dt="2021-03-05T16:51:20.521" v="936"/>
        <pc:sldMkLst>
          <pc:docMk/>
          <pc:sldMk cId="1999027703" sldId="298"/>
        </pc:sldMkLst>
        <pc:spChg chg="mod">
          <ac:chgData name="Zunaid Bin Nazim" userId="233d7577755c54d1" providerId="LiveId" clId="{1EF4FF42-5898-4660-93CC-7FE38F9FD1C8}" dt="2021-03-05T16:06:57.235" v="353" actId="13901"/>
          <ac:spMkLst>
            <pc:docMk/>
            <pc:sldMk cId="1999027703" sldId="298"/>
            <ac:spMk id="4" creationId="{19832457-0B48-4A04-BCD3-BA6BEB044862}"/>
          </ac:spMkLst>
        </pc:spChg>
      </pc:sldChg>
      <pc:sldChg chg="modSp mod modAnim">
        <pc:chgData name="Zunaid Bin Nazim" userId="233d7577755c54d1" providerId="LiveId" clId="{1EF4FF42-5898-4660-93CC-7FE38F9FD1C8}" dt="2021-03-05T16:51:33.922" v="939"/>
        <pc:sldMkLst>
          <pc:docMk/>
          <pc:sldMk cId="3533200496" sldId="300"/>
        </pc:sldMkLst>
        <pc:spChg chg="mod">
          <ac:chgData name="Zunaid Bin Nazim" userId="233d7577755c54d1" providerId="LiveId" clId="{1EF4FF42-5898-4660-93CC-7FE38F9FD1C8}" dt="2021-03-05T16:07:17.852" v="357" actId="20577"/>
          <ac:spMkLst>
            <pc:docMk/>
            <pc:sldMk cId="3533200496" sldId="300"/>
            <ac:spMk id="5" creationId="{1B753AFD-8C73-4A34-8771-3775393A9109}"/>
          </ac:spMkLst>
        </pc:spChg>
        <pc:spChg chg="mod">
          <ac:chgData name="Zunaid Bin Nazim" userId="233d7577755c54d1" providerId="LiveId" clId="{1EF4FF42-5898-4660-93CC-7FE38F9FD1C8}" dt="2021-03-05T16:32:21.056" v="830" actId="20577"/>
          <ac:spMkLst>
            <pc:docMk/>
            <pc:sldMk cId="3533200496" sldId="300"/>
            <ac:spMk id="6" creationId="{BB1DDE2E-D5FF-4D14-AA8F-2BF6B36A6964}"/>
          </ac:spMkLst>
        </pc:spChg>
      </pc:sldChg>
      <pc:sldChg chg="addSp delSp modSp new mod modAnim">
        <pc:chgData name="Zunaid Bin Nazim" userId="233d7577755c54d1" providerId="LiveId" clId="{1EF4FF42-5898-4660-93CC-7FE38F9FD1C8}" dt="2021-03-15T14:06:34.832" v="967" actId="478"/>
        <pc:sldMkLst>
          <pc:docMk/>
          <pc:sldMk cId="2248454139" sldId="301"/>
        </pc:sldMkLst>
        <pc:spChg chg="del">
          <ac:chgData name="Zunaid Bin Nazim" userId="233d7577755c54d1" providerId="LiveId" clId="{1EF4FF42-5898-4660-93CC-7FE38F9FD1C8}" dt="2021-03-05T16:32:34.252" v="832" actId="478"/>
          <ac:spMkLst>
            <pc:docMk/>
            <pc:sldMk cId="2248454139" sldId="301"/>
            <ac:spMk id="2" creationId="{03374D37-95BA-4629-AA2A-BC7122B389A6}"/>
          </ac:spMkLst>
        </pc:spChg>
        <pc:spChg chg="del">
          <ac:chgData name="Zunaid Bin Nazim" userId="233d7577755c54d1" providerId="LiveId" clId="{1EF4FF42-5898-4660-93CC-7FE38F9FD1C8}" dt="2021-03-05T16:32:35.548" v="833" actId="478"/>
          <ac:spMkLst>
            <pc:docMk/>
            <pc:sldMk cId="2248454139" sldId="301"/>
            <ac:spMk id="3" creationId="{C04D4C73-DCB6-44AE-B246-B62B3F7576E5}"/>
          </ac:spMkLst>
        </pc:spChg>
        <pc:spChg chg="add del">
          <ac:chgData name="Zunaid Bin Nazim" userId="233d7577755c54d1" providerId="LiveId" clId="{1EF4FF42-5898-4660-93CC-7FE38F9FD1C8}" dt="2021-03-05T16:45:52.269" v="845" actId="478"/>
          <ac:spMkLst>
            <pc:docMk/>
            <pc:sldMk cId="2248454139" sldId="301"/>
            <ac:spMk id="11" creationId="{93B00B2A-E8EC-4C68-871D-EA3A95D2BCCB}"/>
          </ac:spMkLst>
        </pc:spChg>
        <pc:spChg chg="add del">
          <ac:chgData name="Zunaid Bin Nazim" userId="233d7577755c54d1" providerId="LiveId" clId="{1EF4FF42-5898-4660-93CC-7FE38F9FD1C8}" dt="2021-03-05T16:45:57.229" v="847" actId="478"/>
          <ac:spMkLst>
            <pc:docMk/>
            <pc:sldMk cId="2248454139" sldId="301"/>
            <ac:spMk id="13" creationId="{D4C60B88-E7CC-4E64-909F-57280185553F}"/>
          </ac:spMkLst>
        </pc:spChg>
        <pc:spChg chg="add mod">
          <ac:chgData name="Zunaid Bin Nazim" userId="233d7577755c54d1" providerId="LiveId" clId="{1EF4FF42-5898-4660-93CC-7FE38F9FD1C8}" dt="2021-03-05T16:50:21.438" v="924" actId="207"/>
          <ac:spMkLst>
            <pc:docMk/>
            <pc:sldMk cId="2248454139" sldId="301"/>
            <ac:spMk id="40" creationId="{131812A6-93D5-4BD7-8963-1BDC285555BB}"/>
          </ac:spMkLst>
        </pc:spChg>
        <pc:picChg chg="add del mod">
          <ac:chgData name="Zunaid Bin Nazim" userId="233d7577755c54d1" providerId="LiveId" clId="{1EF4FF42-5898-4660-93CC-7FE38F9FD1C8}" dt="2021-03-05T16:39:55.876" v="840" actId="478"/>
          <ac:picMkLst>
            <pc:docMk/>
            <pc:sldMk cId="2248454139" sldId="301"/>
            <ac:picMk id="5" creationId="{468F1442-6D9A-4128-B1D2-ECC591775307}"/>
          </ac:picMkLst>
        </pc:picChg>
        <pc:picChg chg="add del mod">
          <ac:chgData name="Zunaid Bin Nazim" userId="233d7577755c54d1" providerId="LiveId" clId="{1EF4FF42-5898-4660-93CC-7FE38F9FD1C8}" dt="2021-03-05T16:39:55.876" v="840" actId="478"/>
          <ac:picMkLst>
            <pc:docMk/>
            <pc:sldMk cId="2248454139" sldId="301"/>
            <ac:picMk id="7" creationId="{8D512FE7-018B-45CC-9054-669E907F68E9}"/>
          </ac:picMkLst>
        </pc:picChg>
        <pc:picChg chg="add mod">
          <ac:chgData name="Zunaid Bin Nazim" userId="233d7577755c54d1" providerId="LiveId" clId="{1EF4FF42-5898-4660-93CC-7FE38F9FD1C8}" dt="2021-03-05T16:45:47.395" v="843" actId="1076"/>
          <ac:picMkLst>
            <pc:docMk/>
            <pc:sldMk cId="2248454139" sldId="301"/>
            <ac:picMk id="9" creationId="{302FFF76-0E56-4B76-87FC-F3A33FD661B1}"/>
          </ac:picMkLst>
        </pc:picChg>
        <pc:picChg chg="add mod">
          <ac:chgData name="Zunaid Bin Nazim" userId="233d7577755c54d1" providerId="LiveId" clId="{1EF4FF42-5898-4660-93CC-7FE38F9FD1C8}" dt="2021-03-05T16:46:08.611" v="851" actId="1076"/>
          <ac:picMkLst>
            <pc:docMk/>
            <pc:sldMk cId="2248454139" sldId="301"/>
            <ac:picMk id="14" creationId="{C955FA30-EE19-42C4-9290-740B7539257E}"/>
          </ac:picMkLst>
        </pc:picChg>
        <pc:picChg chg="add mod">
          <ac:chgData name="Zunaid Bin Nazim" userId="233d7577755c54d1" providerId="LiveId" clId="{1EF4FF42-5898-4660-93CC-7FE38F9FD1C8}" dt="2021-03-05T16:46:15.708" v="853" actId="1076"/>
          <ac:picMkLst>
            <pc:docMk/>
            <pc:sldMk cId="2248454139" sldId="301"/>
            <ac:picMk id="15" creationId="{4D1D5EB3-FBD0-487E-A1E7-849E7D00AC66}"/>
          </ac:picMkLst>
        </pc:picChg>
        <pc:picChg chg="add mod">
          <ac:chgData name="Zunaid Bin Nazim" userId="233d7577755c54d1" providerId="LiveId" clId="{1EF4FF42-5898-4660-93CC-7FE38F9FD1C8}" dt="2021-03-05T16:46:27.324" v="855" actId="1076"/>
          <ac:picMkLst>
            <pc:docMk/>
            <pc:sldMk cId="2248454139" sldId="301"/>
            <ac:picMk id="16" creationId="{E271C0FC-2CA7-44E7-8527-223CCC23538F}"/>
          </ac:picMkLst>
        </pc:picChg>
        <pc:picChg chg="add mod">
          <ac:chgData name="Zunaid Bin Nazim" userId="233d7577755c54d1" providerId="LiveId" clId="{1EF4FF42-5898-4660-93CC-7FE38F9FD1C8}" dt="2021-03-05T16:46:32.379" v="857" actId="1076"/>
          <ac:picMkLst>
            <pc:docMk/>
            <pc:sldMk cId="2248454139" sldId="301"/>
            <ac:picMk id="17" creationId="{A821F6B9-BFF2-42F3-B016-A1EFDEB7D1C4}"/>
          </ac:picMkLst>
        </pc:picChg>
        <pc:picChg chg="add mod">
          <ac:chgData name="Zunaid Bin Nazim" userId="233d7577755c54d1" providerId="LiveId" clId="{1EF4FF42-5898-4660-93CC-7FE38F9FD1C8}" dt="2021-03-05T16:46:36.939" v="859" actId="1076"/>
          <ac:picMkLst>
            <pc:docMk/>
            <pc:sldMk cId="2248454139" sldId="301"/>
            <ac:picMk id="18" creationId="{5CEB0BEC-C2FD-4509-BA11-069A13B9CA01}"/>
          </ac:picMkLst>
        </pc:picChg>
        <pc:picChg chg="add mod">
          <ac:chgData name="Zunaid Bin Nazim" userId="233d7577755c54d1" providerId="LiveId" clId="{1EF4FF42-5898-4660-93CC-7FE38F9FD1C8}" dt="2021-03-05T16:46:48.155" v="862" actId="1076"/>
          <ac:picMkLst>
            <pc:docMk/>
            <pc:sldMk cId="2248454139" sldId="301"/>
            <ac:picMk id="19" creationId="{B6E2FEA4-CD78-451F-9798-FB82012DEE0C}"/>
          </ac:picMkLst>
        </pc:picChg>
        <pc:picChg chg="add mod">
          <ac:chgData name="Zunaid Bin Nazim" userId="233d7577755c54d1" providerId="LiveId" clId="{1EF4FF42-5898-4660-93CC-7FE38F9FD1C8}" dt="2021-03-05T16:46:55.251" v="864" actId="1076"/>
          <ac:picMkLst>
            <pc:docMk/>
            <pc:sldMk cId="2248454139" sldId="301"/>
            <ac:picMk id="20" creationId="{5656FA07-8B47-439F-BD31-887EE6B2D75A}"/>
          </ac:picMkLst>
        </pc:picChg>
        <pc:picChg chg="add mod">
          <ac:chgData name="Zunaid Bin Nazim" userId="233d7577755c54d1" providerId="LiveId" clId="{1EF4FF42-5898-4660-93CC-7FE38F9FD1C8}" dt="2021-03-05T16:46:59.964" v="866" actId="1076"/>
          <ac:picMkLst>
            <pc:docMk/>
            <pc:sldMk cId="2248454139" sldId="301"/>
            <ac:picMk id="21" creationId="{D56D86DB-141B-4195-ADBA-1ECE6EBDCF30}"/>
          </ac:picMkLst>
        </pc:picChg>
        <pc:picChg chg="add mod">
          <ac:chgData name="Zunaid Bin Nazim" userId="233d7577755c54d1" providerId="LiveId" clId="{1EF4FF42-5898-4660-93CC-7FE38F9FD1C8}" dt="2021-03-05T16:47:05.516" v="868" actId="1076"/>
          <ac:picMkLst>
            <pc:docMk/>
            <pc:sldMk cId="2248454139" sldId="301"/>
            <ac:picMk id="22" creationId="{64BC3908-B4ED-4588-9106-33BF20649F2D}"/>
          </ac:picMkLst>
        </pc:picChg>
        <pc:picChg chg="add mod">
          <ac:chgData name="Zunaid Bin Nazim" userId="233d7577755c54d1" providerId="LiveId" clId="{1EF4FF42-5898-4660-93CC-7FE38F9FD1C8}" dt="2021-03-05T16:47:12.955" v="871" actId="1076"/>
          <ac:picMkLst>
            <pc:docMk/>
            <pc:sldMk cId="2248454139" sldId="301"/>
            <ac:picMk id="23" creationId="{808513E3-98FB-4189-AFAD-CBC54C3926FB}"/>
          </ac:picMkLst>
        </pc:picChg>
        <pc:picChg chg="add mod">
          <ac:chgData name="Zunaid Bin Nazim" userId="233d7577755c54d1" providerId="LiveId" clId="{1EF4FF42-5898-4660-93CC-7FE38F9FD1C8}" dt="2021-03-05T16:47:17.212" v="873" actId="1076"/>
          <ac:picMkLst>
            <pc:docMk/>
            <pc:sldMk cId="2248454139" sldId="301"/>
            <ac:picMk id="24" creationId="{B1DFA941-B461-4887-9ADA-633894F8766B}"/>
          </ac:picMkLst>
        </pc:picChg>
        <pc:picChg chg="add mod">
          <ac:chgData name="Zunaid Bin Nazim" userId="233d7577755c54d1" providerId="LiveId" clId="{1EF4FF42-5898-4660-93CC-7FE38F9FD1C8}" dt="2021-03-05T16:48:00.227" v="875" actId="1076"/>
          <ac:picMkLst>
            <pc:docMk/>
            <pc:sldMk cId="2248454139" sldId="301"/>
            <ac:picMk id="26" creationId="{02EC384B-D1D1-41B3-8818-01456AA63B98}"/>
          </ac:picMkLst>
        </pc:picChg>
        <pc:picChg chg="add del mod">
          <ac:chgData name="Zunaid Bin Nazim" userId="233d7577755c54d1" providerId="LiveId" clId="{1EF4FF42-5898-4660-93CC-7FE38F9FD1C8}" dt="2021-03-15T14:06:34.832" v="967" actId="478"/>
          <ac:picMkLst>
            <pc:docMk/>
            <pc:sldMk cId="2248454139" sldId="301"/>
            <ac:picMk id="27" creationId="{529C6895-1D20-4D45-97D3-8445D314B3A2}"/>
          </ac:picMkLst>
        </pc:picChg>
        <pc:picChg chg="add mod">
          <ac:chgData name="Zunaid Bin Nazim" userId="233d7577755c54d1" providerId="LiveId" clId="{1EF4FF42-5898-4660-93CC-7FE38F9FD1C8}" dt="2021-03-05T16:48:11.963" v="878" actId="1076"/>
          <ac:picMkLst>
            <pc:docMk/>
            <pc:sldMk cId="2248454139" sldId="301"/>
            <ac:picMk id="28" creationId="{AC2F3B66-28E6-430A-B714-BBE3CEAFD4DD}"/>
          </ac:picMkLst>
        </pc:picChg>
        <pc:picChg chg="add mod">
          <ac:chgData name="Zunaid Bin Nazim" userId="233d7577755c54d1" providerId="LiveId" clId="{1EF4FF42-5898-4660-93CC-7FE38F9FD1C8}" dt="2021-03-05T16:48:20.227" v="880" actId="1076"/>
          <ac:picMkLst>
            <pc:docMk/>
            <pc:sldMk cId="2248454139" sldId="301"/>
            <ac:picMk id="29" creationId="{3F88E2E8-CB8B-4984-9F16-F3DC4E841BE3}"/>
          </ac:picMkLst>
        </pc:picChg>
        <pc:picChg chg="add mod">
          <ac:chgData name="Zunaid Bin Nazim" userId="233d7577755c54d1" providerId="LiveId" clId="{1EF4FF42-5898-4660-93CC-7FE38F9FD1C8}" dt="2021-03-05T16:48:26.171" v="882" actId="1076"/>
          <ac:picMkLst>
            <pc:docMk/>
            <pc:sldMk cId="2248454139" sldId="301"/>
            <ac:picMk id="30" creationId="{76ED91B2-D458-46C6-8A3E-4AD4280C1E49}"/>
          </ac:picMkLst>
        </pc:picChg>
        <pc:picChg chg="add mod">
          <ac:chgData name="Zunaid Bin Nazim" userId="233d7577755c54d1" providerId="LiveId" clId="{1EF4FF42-5898-4660-93CC-7FE38F9FD1C8}" dt="2021-03-05T16:48:31.612" v="884" actId="1076"/>
          <ac:picMkLst>
            <pc:docMk/>
            <pc:sldMk cId="2248454139" sldId="301"/>
            <ac:picMk id="31" creationId="{B6DA49BC-8C7A-4165-9173-2C20F607E2EA}"/>
          </ac:picMkLst>
        </pc:picChg>
        <pc:picChg chg="add mod">
          <ac:chgData name="Zunaid Bin Nazim" userId="233d7577755c54d1" providerId="LiveId" clId="{1EF4FF42-5898-4660-93CC-7FE38F9FD1C8}" dt="2021-03-05T16:48:41.492" v="886" actId="1076"/>
          <ac:picMkLst>
            <pc:docMk/>
            <pc:sldMk cId="2248454139" sldId="301"/>
            <ac:picMk id="32" creationId="{EF66E411-0FCD-44C5-873D-727E1003D8DC}"/>
          </ac:picMkLst>
        </pc:picChg>
        <pc:picChg chg="add mod">
          <ac:chgData name="Zunaid Bin Nazim" userId="233d7577755c54d1" providerId="LiveId" clId="{1EF4FF42-5898-4660-93CC-7FE38F9FD1C8}" dt="2021-03-05T16:48:45.883" v="888" actId="1076"/>
          <ac:picMkLst>
            <pc:docMk/>
            <pc:sldMk cId="2248454139" sldId="301"/>
            <ac:picMk id="33" creationId="{235E57A2-6457-45C8-909F-F5B8B32AA7C6}"/>
          </ac:picMkLst>
        </pc:picChg>
        <pc:picChg chg="add mod">
          <ac:chgData name="Zunaid Bin Nazim" userId="233d7577755c54d1" providerId="LiveId" clId="{1EF4FF42-5898-4660-93CC-7FE38F9FD1C8}" dt="2021-03-05T16:48:50.436" v="890" actId="1076"/>
          <ac:picMkLst>
            <pc:docMk/>
            <pc:sldMk cId="2248454139" sldId="301"/>
            <ac:picMk id="34" creationId="{E1DBC9A9-0F22-4560-8820-23C7366B59EF}"/>
          </ac:picMkLst>
        </pc:picChg>
        <pc:picChg chg="add mod">
          <ac:chgData name="Zunaid Bin Nazim" userId="233d7577755c54d1" providerId="LiveId" clId="{1EF4FF42-5898-4660-93CC-7FE38F9FD1C8}" dt="2021-03-05T16:48:55.291" v="892" actId="1076"/>
          <ac:picMkLst>
            <pc:docMk/>
            <pc:sldMk cId="2248454139" sldId="301"/>
            <ac:picMk id="35" creationId="{3A6D43F3-33C1-4FBF-9399-8A01287E8573}"/>
          </ac:picMkLst>
        </pc:picChg>
        <pc:picChg chg="add mod">
          <ac:chgData name="Zunaid Bin Nazim" userId="233d7577755c54d1" providerId="LiveId" clId="{1EF4FF42-5898-4660-93CC-7FE38F9FD1C8}" dt="2021-03-05T16:48:59.332" v="894" actId="1076"/>
          <ac:picMkLst>
            <pc:docMk/>
            <pc:sldMk cId="2248454139" sldId="301"/>
            <ac:picMk id="36" creationId="{B64BE517-5087-446A-BAB5-A0842A1743C4}"/>
          </ac:picMkLst>
        </pc:picChg>
        <pc:picChg chg="add mod">
          <ac:chgData name="Zunaid Bin Nazim" userId="233d7577755c54d1" providerId="LiveId" clId="{1EF4FF42-5898-4660-93CC-7FE38F9FD1C8}" dt="2021-03-05T16:49:04.644" v="896" actId="1076"/>
          <ac:picMkLst>
            <pc:docMk/>
            <pc:sldMk cId="2248454139" sldId="301"/>
            <ac:picMk id="37" creationId="{12FBDBA9-530B-4761-8A43-CCFC63C5D7AA}"/>
          </ac:picMkLst>
        </pc:picChg>
        <pc:picChg chg="add mod">
          <ac:chgData name="Zunaid Bin Nazim" userId="233d7577755c54d1" providerId="LiveId" clId="{1EF4FF42-5898-4660-93CC-7FE38F9FD1C8}" dt="2021-03-05T16:49:09.788" v="898" actId="1076"/>
          <ac:picMkLst>
            <pc:docMk/>
            <pc:sldMk cId="2248454139" sldId="301"/>
            <ac:picMk id="38" creationId="{5E2B020C-BC53-4F8C-AF71-C04084B15330}"/>
          </ac:picMkLst>
        </pc:picChg>
        <pc:picChg chg="add del mod">
          <ac:chgData name="Zunaid Bin Nazim" userId="233d7577755c54d1" providerId="LiveId" clId="{1EF4FF42-5898-4660-93CC-7FE38F9FD1C8}" dt="2021-03-15T14:06:33.602" v="966" actId="478"/>
          <ac:picMkLst>
            <pc:docMk/>
            <pc:sldMk cId="2248454139" sldId="301"/>
            <ac:picMk id="39" creationId="{4000FBC4-FC68-4FA5-914D-A42CE64E8601}"/>
          </ac:picMkLst>
        </pc:picChg>
      </pc:sldChg>
      <pc:sldChg chg="delSp new del mod">
        <pc:chgData name="Zunaid Bin Nazim" userId="233d7577755c54d1" providerId="LiveId" clId="{1EF4FF42-5898-4660-93CC-7FE38F9FD1C8}" dt="2021-03-15T14:03:03.922" v="946" actId="47"/>
        <pc:sldMkLst>
          <pc:docMk/>
          <pc:sldMk cId="1765089660" sldId="302"/>
        </pc:sldMkLst>
        <pc:spChg chg="del">
          <ac:chgData name="Zunaid Bin Nazim" userId="233d7577755c54d1" providerId="LiveId" clId="{1EF4FF42-5898-4660-93CC-7FE38F9FD1C8}" dt="2021-03-15T14:02:43.576" v="943" actId="478"/>
          <ac:spMkLst>
            <pc:docMk/>
            <pc:sldMk cId="1765089660" sldId="302"/>
            <ac:spMk id="2" creationId="{ADBFF251-D2E4-4BC3-863C-79DE92C1DAFB}"/>
          </ac:spMkLst>
        </pc:spChg>
        <pc:spChg chg="del">
          <ac:chgData name="Zunaid Bin Nazim" userId="233d7577755c54d1" providerId="LiveId" clId="{1EF4FF42-5898-4660-93CC-7FE38F9FD1C8}" dt="2021-03-15T14:02:46.752" v="944" actId="478"/>
          <ac:spMkLst>
            <pc:docMk/>
            <pc:sldMk cId="1765089660" sldId="302"/>
            <ac:spMk id="3" creationId="{DB32F225-1D41-445D-8F56-EDFDA58C4FF0}"/>
          </ac:spMkLst>
        </pc:spChg>
      </pc:sldChg>
      <pc:sldChg chg="addSp delSp modSp add">
        <pc:chgData name="Zunaid Bin Nazim" userId="233d7577755c54d1" providerId="LiveId" clId="{1EF4FF42-5898-4660-93CC-7FE38F9FD1C8}" dt="2021-03-15T14:06:22.885" v="965" actId="404"/>
        <pc:sldMkLst>
          <pc:docMk/>
          <pc:sldMk cId="3388420178" sldId="303"/>
        </pc:sldMkLst>
        <pc:spChg chg="add del">
          <ac:chgData name="Zunaid Bin Nazim" userId="233d7577755c54d1" providerId="LiveId" clId="{1EF4FF42-5898-4660-93CC-7FE38F9FD1C8}" dt="2021-03-15T14:04:36.154" v="949" actId="478"/>
          <ac:spMkLst>
            <pc:docMk/>
            <pc:sldMk cId="3388420178" sldId="303"/>
            <ac:spMk id="2" creationId="{14F2CDA7-D26C-4436-953C-1AA850FF075B}"/>
          </ac:spMkLst>
        </pc:spChg>
        <pc:spChg chg="mod">
          <ac:chgData name="Zunaid Bin Nazim" userId="233d7577755c54d1" providerId="LiveId" clId="{1EF4FF42-5898-4660-93CC-7FE38F9FD1C8}" dt="2021-03-15T14:04:44.041" v="950" actId="2711"/>
          <ac:spMkLst>
            <pc:docMk/>
            <pc:sldMk cId="3388420178" sldId="303"/>
            <ac:spMk id="4" creationId="{57C0DA85-098D-4A93-85C0-770DDCFAB0C7}"/>
          </ac:spMkLst>
        </pc:spChg>
        <pc:spChg chg="mod">
          <ac:chgData name="Zunaid Bin Nazim" userId="233d7577755c54d1" providerId="LiveId" clId="{1EF4FF42-5898-4660-93CC-7FE38F9FD1C8}" dt="2021-03-15T14:06:22.885" v="965" actId="404"/>
          <ac:spMkLst>
            <pc:docMk/>
            <pc:sldMk cId="3388420178" sldId="303"/>
            <ac:spMk id="5" creationId="{008E03F0-7EA5-425C-960D-151FF2EDD6D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www.pngall.com/abstract-flower-png" TargetMode="External"/><Relationship Id="rId5" Type="http://schemas.openxmlformats.org/officeDocument/2006/relationships/image" Target="../media/image4.png"/><Relationship Id="rId4" Type="http://schemas.openxmlformats.org/officeDocument/2006/relationships/hyperlink" Target="http://www.pngall.com/spring-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223574" y="2542747"/>
            <a:ext cx="4317906" cy="1772506"/>
          </a:xfrm>
        </p:spPr>
        <p:txBody>
          <a:bodyPr>
            <a:normAutofit fontScale="92500" lnSpcReduction="10000"/>
          </a:bodyPr>
          <a:lstStyle/>
          <a:p>
            <a:pPr>
              <a:spcAft>
                <a:spcPts val="600"/>
              </a:spcAft>
            </a:pPr>
            <a:r>
              <a:rPr lang="en-US" sz="3600" b="1" dirty="0" err="1">
                <a:solidFill>
                  <a:schemeClr val="tx1"/>
                </a:solidFill>
                <a:latin typeface="ArhialkhanMJ" panose="00000400000000000000" pitchFamily="2" charset="0"/>
                <a:cs typeface="ArhialkhanMJ" panose="00000400000000000000" pitchFamily="2" charset="0"/>
              </a:rPr>
              <a:t>Avm&amp;mvjvgy</a:t>
            </a:r>
            <a:r>
              <a:rPr lang="en-US" sz="3600" b="1" dirty="0">
                <a:solidFill>
                  <a:schemeClr val="tx1"/>
                </a:solidFill>
                <a:latin typeface="ArhialkhanMJ" panose="00000400000000000000" pitchFamily="2" charset="0"/>
                <a:cs typeface="ArhialkhanMJ" panose="00000400000000000000" pitchFamily="2" charset="0"/>
              </a:rPr>
              <a:t> </a:t>
            </a:r>
            <a:r>
              <a:rPr lang="en-US" sz="3600" b="1" dirty="0" err="1">
                <a:solidFill>
                  <a:schemeClr val="tx1"/>
                </a:solidFill>
                <a:latin typeface="ArhialkhanMJ" panose="00000400000000000000" pitchFamily="2" charset="0"/>
                <a:cs typeface="ArhialkhanMJ" panose="00000400000000000000" pitchFamily="2" charset="0"/>
              </a:rPr>
              <a:t>AvjvBKzg</a:t>
            </a:r>
            <a:r>
              <a:rPr lang="en-US" sz="3600" b="1" dirty="0">
                <a:solidFill>
                  <a:schemeClr val="tx1"/>
                </a:solidFill>
                <a:latin typeface="ArhialkhanMJ" panose="00000400000000000000" pitchFamily="2" charset="0"/>
                <a:cs typeface="ArhialkhanMJ" panose="00000400000000000000" pitchFamily="2" charset="0"/>
              </a:rPr>
              <a:t> </a:t>
            </a:r>
          </a:p>
          <a:p>
            <a:pPr>
              <a:spcAft>
                <a:spcPts val="600"/>
              </a:spcAft>
            </a:pPr>
            <a:r>
              <a:rPr lang="en-US" sz="3600" b="1" dirty="0" err="1">
                <a:solidFill>
                  <a:schemeClr val="tx1"/>
                </a:solidFill>
                <a:latin typeface="ArhialkhanMJ" panose="00000400000000000000" pitchFamily="2" charset="0"/>
                <a:cs typeface="ArhialkhanMJ" panose="00000400000000000000" pitchFamily="2" charset="0"/>
              </a:rPr>
              <a:t>AbjvBb</a:t>
            </a:r>
            <a:r>
              <a:rPr lang="en-US" sz="3600" b="1" dirty="0">
                <a:solidFill>
                  <a:schemeClr val="tx1"/>
                </a:solidFill>
                <a:latin typeface="ArhialkhanMJ" panose="00000400000000000000" pitchFamily="2" charset="0"/>
                <a:cs typeface="ArhialkhanMJ" panose="00000400000000000000" pitchFamily="2" charset="0"/>
              </a:rPr>
              <a:t> </a:t>
            </a:r>
            <a:r>
              <a:rPr lang="en-US" sz="3600" b="1" dirty="0" err="1">
                <a:solidFill>
                  <a:schemeClr val="tx1"/>
                </a:solidFill>
                <a:latin typeface="ArhialkhanMJ" panose="00000400000000000000" pitchFamily="2" charset="0"/>
                <a:cs typeface="ArhialkhanMJ" panose="00000400000000000000" pitchFamily="2" charset="0"/>
              </a:rPr>
              <a:t>K¬v‡m</a:t>
            </a:r>
            <a:r>
              <a:rPr lang="en-US" sz="3600" b="1" dirty="0">
                <a:solidFill>
                  <a:schemeClr val="tx1"/>
                </a:solidFill>
                <a:latin typeface="ArhialkhanMJ" panose="00000400000000000000" pitchFamily="2" charset="0"/>
                <a:cs typeface="ArhialkhanMJ" panose="00000400000000000000" pitchFamily="2" charset="0"/>
              </a:rPr>
              <a:t> </a:t>
            </a:r>
            <a:r>
              <a:rPr lang="en-US" sz="3600" b="1" dirty="0" err="1">
                <a:solidFill>
                  <a:schemeClr val="tx1"/>
                </a:solidFill>
                <a:latin typeface="ArhialkhanMJ" panose="00000400000000000000" pitchFamily="2" charset="0"/>
                <a:cs typeface="ArhialkhanMJ" panose="00000400000000000000" pitchFamily="2" charset="0"/>
              </a:rPr>
              <a:t>mevB‡K</a:t>
            </a:r>
            <a:r>
              <a:rPr lang="en-US" sz="3600" b="1" dirty="0">
                <a:solidFill>
                  <a:schemeClr val="tx1"/>
                </a:solidFill>
                <a:latin typeface="ArhialkhanMJ" panose="00000400000000000000" pitchFamily="2" charset="0"/>
                <a:cs typeface="ArhialkhanMJ" panose="00000400000000000000" pitchFamily="2" charset="0"/>
              </a:rPr>
              <a:t> ¯^</a:t>
            </a:r>
            <a:r>
              <a:rPr lang="en-US" sz="3600" b="1" dirty="0" err="1">
                <a:solidFill>
                  <a:schemeClr val="tx1"/>
                </a:solidFill>
                <a:latin typeface="ArhialkhanMJ" panose="00000400000000000000" pitchFamily="2" charset="0"/>
                <a:cs typeface="ArhialkhanMJ" panose="00000400000000000000" pitchFamily="2" charset="0"/>
              </a:rPr>
              <a:t>vMZg</a:t>
            </a:r>
            <a:endParaRPr lang="en-US" sz="3600" b="1" dirty="0">
              <a:solidFill>
                <a:schemeClr val="tx1"/>
              </a:solidFill>
              <a:latin typeface="ArhialkhanMJ" panose="00000400000000000000" pitchFamily="2" charset="0"/>
              <a:cs typeface="ArhialkhanMJ" panose="00000400000000000000" pitchFamily="2" charset="0"/>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EA25B-8D83-4F0A-9850-DF1E3CB01C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5187" y="2937544"/>
            <a:ext cx="11481625" cy="3527497"/>
          </a:xfrm>
          <a:prstGeom prst="rect">
            <a:avLst/>
          </a:prstGeom>
        </p:spPr>
      </p:pic>
      <p:pic>
        <p:nvPicPr>
          <p:cNvPr id="5" name="Picture 4">
            <a:extLst>
              <a:ext uri="{FF2B5EF4-FFF2-40B4-BE49-F238E27FC236}">
                <a16:creationId xmlns:a16="http://schemas.microsoft.com/office/drawing/2014/main" id="{0BDB3311-C6A6-46E4-B3E1-B812E9C7AD6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3423658">
            <a:off x="5180029" y="802564"/>
            <a:ext cx="2022061" cy="2458379"/>
          </a:xfrm>
          <a:prstGeom prst="rect">
            <a:avLst/>
          </a:prstGeom>
        </p:spPr>
      </p:pic>
      <p:graphicFrame>
        <p:nvGraphicFramePr>
          <p:cNvPr id="6" name="Table 5">
            <a:extLst>
              <a:ext uri="{FF2B5EF4-FFF2-40B4-BE49-F238E27FC236}">
                <a16:creationId xmlns:a16="http://schemas.microsoft.com/office/drawing/2014/main" id="{76511CC2-127C-486E-AA48-4BF8D1EB4AA0}"/>
              </a:ext>
            </a:extLst>
          </p:cNvPr>
          <p:cNvGraphicFramePr>
            <a:graphicFrameLocks noGrp="1"/>
          </p:cNvGraphicFramePr>
          <p:nvPr/>
        </p:nvGraphicFramePr>
        <p:xfrm>
          <a:off x="4724401" y="2743200"/>
          <a:ext cx="3047999" cy="1493520"/>
        </p:xfrm>
        <a:graphic>
          <a:graphicData uri="http://schemas.openxmlformats.org/drawingml/2006/table">
            <a:tbl>
              <a:tblPr/>
              <a:tblGrid>
                <a:gridCol w="3047999">
                  <a:extLst>
                    <a:ext uri="{9D8B030D-6E8A-4147-A177-3AD203B41FA5}">
                      <a16:colId xmlns:a16="http://schemas.microsoft.com/office/drawing/2014/main" val="3695529493"/>
                    </a:ext>
                  </a:extLst>
                </a:gridCol>
              </a:tblGrid>
              <a:tr h="1306055">
                <a:tc>
                  <a:txBody>
                    <a:bodyPr/>
                    <a:lstStyle/>
                    <a:p>
                      <a:pPr algn="ctr"/>
                      <a:r>
                        <a:rPr lang="bn-BD" sz="3600" dirty="0">
                          <a:latin typeface="SutonnyMJ" pitchFamily="2" charset="0"/>
                          <a:cs typeface="SutonnyMJ" pitchFamily="2" charset="0"/>
                        </a:rPr>
                        <a:t>wkÿK cwiwPwZ</a:t>
                      </a:r>
                    </a:p>
                    <a:p>
                      <a:pPr algn="ctr"/>
                      <a:r>
                        <a:rPr lang="bn-BD" sz="2800" dirty="0">
                          <a:latin typeface="SutonnyMJ" pitchFamily="2" charset="0"/>
                          <a:cs typeface="SutonnyMJ" pitchFamily="2" charset="0"/>
                        </a:rPr>
                        <a:t>w`jiæev BqvQwgb</a:t>
                      </a:r>
                    </a:p>
                    <a:p>
                      <a:pPr algn="ctr"/>
                      <a:r>
                        <a:rPr lang="bn-BD" sz="2800" dirty="0">
                          <a:latin typeface="SutonnyMJ" pitchFamily="2" charset="0"/>
                          <a:cs typeface="SutonnyMJ" pitchFamily="2" charset="0"/>
                        </a:rPr>
                        <a:t>cÖfvlK, Aviex</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86816562"/>
                  </a:ext>
                </a:extLst>
              </a:tr>
            </a:tbl>
          </a:graphicData>
        </a:graphic>
      </p:graphicFrame>
    </p:spTree>
    <p:extLst>
      <p:ext uri="{BB962C8B-B14F-4D97-AF65-F5344CB8AC3E}">
        <p14:creationId xmlns:p14="http://schemas.microsoft.com/office/powerpoint/2010/main" val="20495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57C0DA85-098D-4A93-85C0-770DDCFAB0C7}"/>
              </a:ext>
            </a:extLst>
          </p:cNvPr>
          <p:cNvSpPr/>
          <p:nvPr/>
        </p:nvSpPr>
        <p:spPr>
          <a:xfrm>
            <a:off x="4218317" y="724619"/>
            <a:ext cx="3372928" cy="84538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ar-SA" altLang="en-US" sz="4400" b="1" i="0" u="none" strike="noStrike" cap="none" normalizeH="0" baseline="0" dirty="0">
                <a:ln>
                  <a:noFill/>
                </a:ln>
                <a:solidFill>
                  <a:srgbClr val="202124"/>
                </a:solidFill>
                <a:effectLst/>
                <a:latin typeface="Aldhabi" panose="01000000000000000000" pitchFamily="2" charset="-78"/>
                <a:cs typeface="Aldhabi" panose="01000000000000000000" pitchFamily="2" charset="-78"/>
              </a:rPr>
              <a:t>نتائج التدريس</a:t>
            </a:r>
            <a:endParaRPr kumimoji="0" lang="en-US" altLang="en-US" sz="1600" b="1" i="0" u="none" strike="noStrike" cap="none" normalizeH="0" baseline="0" dirty="0">
              <a:ln>
                <a:noFill/>
              </a:ln>
              <a:solidFill>
                <a:schemeClr val="tx1"/>
              </a:solidFill>
              <a:effectLst/>
              <a:latin typeface="Aldhabi" panose="01000000000000000000" pitchFamily="2" charset="-78"/>
              <a:cs typeface="Aldhabi" panose="01000000000000000000" pitchFamily="2" charset="-78"/>
            </a:endParaRPr>
          </a:p>
          <a:p>
            <a:pPr algn="ctr"/>
            <a:endParaRPr lang="en-US" dirty="0">
              <a:latin typeface="ArhialkhanMJ" panose="00000400000000000000" pitchFamily="2" charset="0"/>
              <a:cs typeface="ArhialkhanMJ" panose="00000400000000000000" pitchFamily="2" charset="0"/>
            </a:endParaRPr>
          </a:p>
        </p:txBody>
      </p:sp>
      <p:sp>
        <p:nvSpPr>
          <p:cNvPr id="5" name="Flowchart: Preparation 4">
            <a:extLst>
              <a:ext uri="{FF2B5EF4-FFF2-40B4-BE49-F238E27FC236}">
                <a16:creationId xmlns:a16="http://schemas.microsoft.com/office/drawing/2014/main" id="{008E03F0-7EA5-425C-960D-151FF2EDD6D5}"/>
              </a:ext>
            </a:extLst>
          </p:cNvPr>
          <p:cNvSpPr/>
          <p:nvPr/>
        </p:nvSpPr>
        <p:spPr>
          <a:xfrm>
            <a:off x="698740" y="2303253"/>
            <a:ext cx="10791645" cy="359721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utonnyMJ" pitchFamily="2" charset="0"/>
                <a:cs typeface="SutonnyMJ" pitchFamily="2" charset="0"/>
              </a:rPr>
              <a:t>GB </a:t>
            </a:r>
            <a:r>
              <a:rPr lang="en-US" sz="2400" dirty="0" err="1">
                <a:solidFill>
                  <a:schemeClr val="tx1"/>
                </a:solidFill>
                <a:latin typeface="SutonnyMJ" pitchFamily="2" charset="0"/>
                <a:cs typeface="SutonnyMJ" pitchFamily="2" charset="0"/>
              </a:rPr>
              <a:t>cvV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k‡l</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wkÿv</a:t>
            </a:r>
            <a:r>
              <a:rPr lang="en-US" sz="2400" dirty="0">
                <a:solidFill>
                  <a:schemeClr val="tx1"/>
                </a:solidFill>
                <a:latin typeface="SutonnyMJ" pitchFamily="2" charset="0"/>
                <a:cs typeface="SutonnyMJ" pitchFamily="2" charset="0"/>
              </a:rPr>
              <a:t>_©xiv </a:t>
            </a:r>
            <a:r>
              <a:rPr lang="en-US" sz="2400" dirty="0" err="1">
                <a:solidFill>
                  <a:schemeClr val="tx1"/>
                </a:solidFill>
                <a:latin typeface="SutonnyMJ" pitchFamily="2" charset="0"/>
                <a:cs typeface="SutonnyMJ" pitchFamily="2" charset="0"/>
              </a:rPr>
              <a:t>hv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hv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Rvb‡Z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cvi‡e</a:t>
            </a:r>
            <a:r>
              <a:rPr lang="en-US" sz="2400" dirty="0">
                <a:solidFill>
                  <a:schemeClr val="tx1"/>
                </a:solidFill>
                <a:latin typeface="SutonnyMJ" pitchFamily="2" charset="0"/>
                <a:cs typeface="SutonnyMJ" pitchFamily="2" charset="0"/>
              </a:rPr>
              <a:t>-</a:t>
            </a:r>
          </a:p>
          <a:p>
            <a:pPr marL="285750" indent="-285750">
              <a:buFont typeface="Wingdings" panose="05000000000000000000" pitchFamily="2" charset="2"/>
              <a:buChar char="ü"/>
            </a:pPr>
            <a:r>
              <a:rPr lang="en-US" sz="2400" dirty="0" err="1">
                <a:solidFill>
                  <a:schemeClr val="tx1"/>
                </a:solidFill>
                <a:latin typeface="SutonnyMJ" pitchFamily="2" charset="0"/>
                <a:cs typeface="SutonnyMJ" pitchFamily="2" charset="0"/>
              </a:rPr>
              <a:t>cvuP</a:t>
            </a:r>
            <a:r>
              <a:rPr lang="en-US" sz="2400" dirty="0">
                <a:solidFill>
                  <a:schemeClr val="tx1"/>
                </a:solidFill>
                <a:latin typeface="SutonnyMJ" pitchFamily="2" charset="0"/>
                <a:cs typeface="SutonnyMJ" pitchFamily="2" charset="0"/>
              </a:rPr>
              <a:t> Iqv³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Rygvi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igRvb</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gv‡mi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ivRvq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wKfv‡e</a:t>
            </a:r>
            <a:r>
              <a:rPr lang="en-US" sz="2400" dirty="0">
                <a:solidFill>
                  <a:schemeClr val="tx1"/>
                </a:solidFill>
                <a:latin typeface="SutonnyMJ" pitchFamily="2" charset="0"/>
                <a:cs typeface="SutonnyMJ" pitchFamily="2" charset="0"/>
              </a:rPr>
              <a:t> K…Z ¸</a:t>
            </a:r>
            <a:r>
              <a:rPr lang="en-US" sz="2400" dirty="0" err="1">
                <a:solidFill>
                  <a:schemeClr val="tx1"/>
                </a:solidFill>
                <a:latin typeface="SutonnyMJ" pitchFamily="2" charset="0"/>
                <a:cs typeface="SutonnyMJ" pitchFamily="2" charset="0"/>
              </a:rPr>
              <a:t>bv‡ni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Kvddviv</a:t>
            </a:r>
            <a:r>
              <a:rPr lang="en-US" sz="2400" dirty="0">
                <a:solidFill>
                  <a:schemeClr val="tx1"/>
                </a:solidFill>
                <a:latin typeface="SutonnyMJ" pitchFamily="2" charset="0"/>
                <a:cs typeface="SutonnyMJ" pitchFamily="2" charset="0"/>
              </a:rPr>
              <a:t> nq †m </a:t>
            </a:r>
            <a:r>
              <a:rPr lang="en-US" sz="2400" dirty="0" err="1">
                <a:solidFill>
                  <a:schemeClr val="tx1"/>
                </a:solidFill>
                <a:latin typeface="SutonnyMJ" pitchFamily="2" charset="0"/>
                <a:cs typeface="SutonnyMJ" pitchFamily="2" charset="0"/>
              </a:rPr>
              <a:t>m¤ú‡K</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Rvb‡Z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cvie</a:t>
            </a:r>
            <a:r>
              <a:rPr lang="en-US" sz="2400" dirty="0">
                <a:solidFill>
                  <a:schemeClr val="tx1"/>
                </a:solidFill>
                <a:latin typeface="SutonnyMJ" pitchFamily="2" charset="0"/>
                <a:cs typeface="SutonnyMJ" pitchFamily="2" charset="0"/>
              </a:rPr>
              <a:t>|</a:t>
            </a:r>
          </a:p>
          <a:p>
            <a:pPr marL="285750" indent="-285750">
              <a:buFont typeface="Wingdings" panose="05000000000000000000" pitchFamily="2" charset="2"/>
              <a:buChar char="ü"/>
            </a:pPr>
            <a:r>
              <a:rPr lang="en-US" sz="2400" dirty="0" err="1">
                <a:solidFill>
                  <a:schemeClr val="tx1"/>
                </a:solidFill>
                <a:latin typeface="SutonnyMJ" pitchFamily="2" charset="0"/>
                <a:cs typeface="SutonnyMJ" pitchFamily="2" charset="0"/>
              </a:rPr>
              <a:t>Avjøvni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me‡P‡q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wcÖq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KvbwU</a:t>
            </a:r>
            <a:r>
              <a:rPr lang="en-US" sz="2400" dirty="0">
                <a:solidFill>
                  <a:schemeClr val="tx1"/>
                </a:solidFill>
                <a:latin typeface="SutonnyMJ" pitchFamily="2" charset="0"/>
                <a:cs typeface="SutonnyMJ" pitchFamily="2" charset="0"/>
              </a:rPr>
              <a:t> †m </a:t>
            </a:r>
            <a:r>
              <a:rPr lang="en-US" sz="2400" dirty="0" err="1">
                <a:solidFill>
                  <a:schemeClr val="tx1"/>
                </a:solidFill>
                <a:latin typeface="SutonnyMJ" pitchFamily="2" charset="0"/>
                <a:cs typeface="SutonnyMJ" pitchFamily="2" charset="0"/>
              </a:rPr>
              <a:t>m¤ú‡K</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Rvb‡Z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cvie</a:t>
            </a:r>
            <a:r>
              <a:rPr lang="en-US" sz="2400" dirty="0">
                <a:solidFill>
                  <a:schemeClr val="tx1"/>
                </a:solidFill>
                <a:latin typeface="SutonnyMJ" pitchFamily="2" charset="0"/>
                <a:cs typeface="SutonnyMJ" pitchFamily="2" charset="0"/>
              </a:rPr>
              <a:t>|</a:t>
            </a:r>
            <a:endParaRPr lang="en-US" sz="2400" dirty="0"/>
          </a:p>
        </p:txBody>
      </p:sp>
    </p:spTree>
    <p:extLst>
      <p:ext uri="{BB962C8B-B14F-4D97-AF65-F5344CB8AC3E}">
        <p14:creationId xmlns:p14="http://schemas.microsoft.com/office/powerpoint/2010/main" val="5779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BB1DDE2E-D5FF-4D14-AA8F-2BF6B36A6964}"/>
              </a:ext>
            </a:extLst>
          </p:cNvPr>
          <p:cNvSpPr/>
          <p:nvPr/>
        </p:nvSpPr>
        <p:spPr>
          <a:xfrm>
            <a:off x="517585" y="569344"/>
            <a:ext cx="7203057" cy="238951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ar-SA" sz="4000" b="1" dirty="0">
                <a:solidFill>
                  <a:schemeClr val="tx1"/>
                </a:solidFill>
                <a:latin typeface="Arabic Typesetting" panose="03020402040406030203" pitchFamily="66" charset="-78"/>
                <a:cs typeface="Arabic Typesetting" panose="03020402040406030203" pitchFamily="66" charset="-78"/>
              </a:rPr>
              <a:t>عن ابى هريرة (رض) قال قال رسول الله (ص) الصلوات الخمس والجمعة الى الجمعة ورمضان الى رمضان مكفرات لما بينهن اذا اجتنبت الكبائر-                                             </a:t>
            </a:r>
            <a:endParaRPr lang="en-US" b="1" dirty="0">
              <a:solidFill>
                <a:schemeClr val="tx1"/>
              </a:solidFill>
              <a:latin typeface="Arabic Typesetting" panose="03020402040406030203" pitchFamily="66" charset="-78"/>
              <a:cs typeface="Arabic Typesetting" panose="03020402040406030203" pitchFamily="66" charset="-78"/>
            </a:endParaRPr>
          </a:p>
        </p:txBody>
      </p:sp>
      <p:sp>
        <p:nvSpPr>
          <p:cNvPr id="7" name="Rectangle: Diagonal Corners Snipped 6">
            <a:extLst>
              <a:ext uri="{FF2B5EF4-FFF2-40B4-BE49-F238E27FC236}">
                <a16:creationId xmlns:a16="http://schemas.microsoft.com/office/drawing/2014/main" id="{A617ECA5-935F-4316-B9D5-E9190122EF8D}"/>
              </a:ext>
            </a:extLst>
          </p:cNvPr>
          <p:cNvSpPr/>
          <p:nvPr/>
        </p:nvSpPr>
        <p:spPr>
          <a:xfrm>
            <a:off x="4439728" y="3899139"/>
            <a:ext cx="7203057" cy="238951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400" dirty="0" err="1">
                <a:solidFill>
                  <a:schemeClr val="tx1"/>
                </a:solidFill>
                <a:latin typeface="SutonnyMJ" pitchFamily="2" charset="0"/>
                <a:cs typeface="SutonnyMJ" pitchFamily="2" charset="0"/>
              </a:rPr>
              <a:t>nhiZ</a:t>
            </a:r>
            <a:r>
              <a:rPr lang="en-US" sz="2400" dirty="0">
                <a:solidFill>
                  <a:schemeClr val="tx1"/>
                </a:solidFill>
                <a:latin typeface="SutonnyMJ" pitchFamily="2" charset="0"/>
                <a:cs typeface="SutonnyMJ" pitchFamily="2" charset="0"/>
              </a:rPr>
              <a:t> Ave~ </a:t>
            </a:r>
            <a:r>
              <a:rPr lang="en-US" sz="2400" dirty="0" err="1">
                <a:solidFill>
                  <a:schemeClr val="tx1"/>
                </a:solidFill>
                <a:latin typeface="SutonnyMJ" pitchFamily="2" charset="0"/>
                <a:cs typeface="SutonnyMJ" pitchFamily="2" charset="0"/>
              </a:rPr>
              <a:t>ûivqiv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ivt</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n‡Z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ewY©Z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wZwb</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e‡jb</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ivm~j</a:t>
            </a:r>
            <a:r>
              <a:rPr lang="en-US" sz="2400" dirty="0">
                <a:solidFill>
                  <a:schemeClr val="tx1"/>
                </a:solidFill>
                <a:latin typeface="SutonnyMJ" pitchFamily="2" charset="0"/>
                <a:cs typeface="SutonnyMJ" pitchFamily="2" charset="0"/>
              </a:rPr>
              <a:t> (mv) </a:t>
            </a:r>
            <a:r>
              <a:rPr lang="en-US" sz="2400" dirty="0" err="1">
                <a:solidFill>
                  <a:schemeClr val="tx1"/>
                </a:solidFill>
                <a:latin typeface="SutonnyMJ" pitchFamily="2" charset="0"/>
                <a:cs typeface="SutonnyMJ" pitchFamily="2" charset="0"/>
              </a:rPr>
              <a:t>Bikv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K‡i‡Qb</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cvuP</a:t>
            </a:r>
            <a:r>
              <a:rPr lang="en-US" sz="2400" dirty="0">
                <a:solidFill>
                  <a:schemeClr val="tx1"/>
                </a:solidFill>
                <a:latin typeface="SutonnyMJ" pitchFamily="2" charset="0"/>
                <a:cs typeface="SutonnyMJ" pitchFamily="2" charset="0"/>
              </a:rPr>
              <a:t> Iqv³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GK </a:t>
            </a:r>
            <a:r>
              <a:rPr lang="en-US" sz="2400" dirty="0" err="1">
                <a:solidFill>
                  <a:schemeClr val="tx1"/>
                </a:solidFill>
                <a:latin typeface="SutonnyMJ" pitchFamily="2" charset="0"/>
                <a:cs typeface="SutonnyMJ" pitchFamily="2" charset="0"/>
              </a:rPr>
              <a:t>Rygvi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n‡Z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Aci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Rygvi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Ges</a:t>
            </a:r>
            <a:r>
              <a:rPr lang="en-US" sz="2400" dirty="0">
                <a:solidFill>
                  <a:schemeClr val="tx1"/>
                </a:solidFill>
                <a:latin typeface="SutonnyMJ" pitchFamily="2" charset="0"/>
                <a:cs typeface="SutonnyMJ" pitchFamily="2" charset="0"/>
              </a:rPr>
              <a:t> GK </a:t>
            </a:r>
            <a:r>
              <a:rPr lang="en-US" sz="2400" dirty="0" err="1">
                <a:solidFill>
                  <a:schemeClr val="tx1"/>
                </a:solidFill>
                <a:latin typeface="SutonnyMJ" pitchFamily="2" charset="0"/>
                <a:cs typeface="SutonnyMJ" pitchFamily="2" charset="0"/>
              </a:rPr>
              <a:t>igRv‡bi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ivRv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n‡Z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Aci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igRv‡bi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ivRv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Kvd&amp;dviv</a:t>
            </a:r>
            <a:r>
              <a:rPr lang="en-US" sz="2400" dirty="0">
                <a:solidFill>
                  <a:schemeClr val="tx1"/>
                </a:solidFill>
                <a:latin typeface="SutonnyMJ" pitchFamily="2" charset="0"/>
                <a:cs typeface="SutonnyMJ" pitchFamily="2" charset="0"/>
              </a:rPr>
              <a:t> nq †m me ¸</a:t>
            </a:r>
            <a:r>
              <a:rPr lang="en-US" sz="2400" dirty="0" err="1">
                <a:solidFill>
                  <a:schemeClr val="tx1"/>
                </a:solidFill>
                <a:latin typeface="SutonnyMJ" pitchFamily="2" charset="0"/>
                <a:cs typeface="SutonnyMJ" pitchFamily="2" charset="0"/>
              </a:rPr>
              <a:t>bv‡ni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hv</a:t>
            </a:r>
            <a:r>
              <a:rPr lang="en-US" sz="2400" dirty="0">
                <a:solidFill>
                  <a:schemeClr val="tx1"/>
                </a:solidFill>
                <a:latin typeface="SutonnyMJ" pitchFamily="2" charset="0"/>
                <a:cs typeface="SutonnyMJ" pitchFamily="2" charset="0"/>
              </a:rPr>
              <a:t> G‡`</a:t>
            </a:r>
            <a:r>
              <a:rPr lang="en-US" sz="2400" dirty="0" err="1">
                <a:solidFill>
                  <a:schemeClr val="tx1"/>
                </a:solidFill>
                <a:latin typeface="SutonnyMJ" pitchFamily="2" charset="0"/>
                <a:cs typeface="SutonnyMJ" pitchFamily="2" charset="0"/>
              </a:rPr>
              <a:t>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ga¨eZ©x</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mg‡q</a:t>
            </a:r>
            <a:r>
              <a:rPr lang="en-US" sz="2400" dirty="0">
                <a:solidFill>
                  <a:schemeClr val="tx1"/>
                </a:solidFill>
                <a:latin typeface="SutonnyMJ" pitchFamily="2" charset="0"/>
                <a:cs typeface="SutonnyMJ" pitchFamily="2" charset="0"/>
              </a:rPr>
              <a:t> nq; </a:t>
            </a:r>
            <a:r>
              <a:rPr lang="en-US" sz="2400" dirty="0" err="1">
                <a:solidFill>
                  <a:schemeClr val="tx1"/>
                </a:solidFill>
                <a:latin typeface="SutonnyMJ" pitchFamily="2" charset="0"/>
                <a:cs typeface="SutonnyMJ" pitchFamily="2" charset="0"/>
              </a:rPr>
              <a:t>hLb</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Kexiv</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bvn</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n‡Z</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eu‡P</a:t>
            </a:r>
            <a:r>
              <a:rPr lang="en-US" sz="2400" dirty="0">
                <a:solidFill>
                  <a:schemeClr val="tx1"/>
                </a:solidFill>
                <a:latin typeface="SutonnyMJ" pitchFamily="2" charset="0"/>
                <a:cs typeface="SutonnyMJ" pitchFamily="2" charset="0"/>
              </a:rPr>
              <a:t> _</a:t>
            </a:r>
            <a:r>
              <a:rPr lang="en-US" sz="2400" dirty="0" err="1">
                <a:solidFill>
                  <a:schemeClr val="tx1"/>
                </a:solidFill>
                <a:latin typeface="SutonnyMJ" pitchFamily="2" charset="0"/>
                <a:cs typeface="SutonnyMJ" pitchFamily="2" charset="0"/>
              </a:rPr>
              <a:t>vKv</a:t>
            </a:r>
            <a:r>
              <a:rPr lang="en-US" sz="2400" dirty="0">
                <a:solidFill>
                  <a:schemeClr val="tx1"/>
                </a:solidFill>
                <a:latin typeface="SutonnyMJ" pitchFamily="2" charset="0"/>
                <a:cs typeface="SutonnyMJ" pitchFamily="2" charset="0"/>
              </a:rPr>
              <a:t> nq|</a:t>
            </a:r>
          </a:p>
        </p:txBody>
      </p:sp>
      <p:pic>
        <p:nvPicPr>
          <p:cNvPr id="9" name="Graphic 8" descr="Open book">
            <a:extLst>
              <a:ext uri="{FF2B5EF4-FFF2-40B4-BE49-F238E27FC236}">
                <a16:creationId xmlns:a16="http://schemas.microsoft.com/office/drawing/2014/main" id="{6196E692-C90D-4107-9FD8-6B42E0CFB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8385" y="478766"/>
            <a:ext cx="914400" cy="914400"/>
          </a:xfrm>
          <a:prstGeom prst="rect">
            <a:avLst/>
          </a:prstGeom>
        </p:spPr>
      </p:pic>
      <p:sp>
        <p:nvSpPr>
          <p:cNvPr id="10" name="Teardrop 9">
            <a:extLst>
              <a:ext uri="{FF2B5EF4-FFF2-40B4-BE49-F238E27FC236}">
                <a16:creationId xmlns:a16="http://schemas.microsoft.com/office/drawing/2014/main" id="{74FD030C-B440-4605-9111-4AAEC97DF41E}"/>
              </a:ext>
            </a:extLst>
          </p:cNvPr>
          <p:cNvSpPr/>
          <p:nvPr/>
        </p:nvSpPr>
        <p:spPr>
          <a:xfrm>
            <a:off x="10823275" y="1393166"/>
            <a:ext cx="819510" cy="9402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utonnyMJ" pitchFamily="2" charset="0"/>
                <a:cs typeface="SutonnyMJ" pitchFamily="2" charset="0"/>
              </a:rPr>
              <a:t>518</a:t>
            </a:r>
            <a:endParaRPr lang="en-US" b="1" dirty="0">
              <a:solidFill>
                <a:schemeClr val="tx1"/>
              </a:solidFill>
              <a:latin typeface="SutonnyMJ" pitchFamily="2" charset="0"/>
              <a:cs typeface="SutonnyMJ" pitchFamily="2" charset="0"/>
            </a:endParaRPr>
          </a:p>
        </p:txBody>
      </p:sp>
    </p:spTree>
    <p:extLst>
      <p:ext uri="{BB962C8B-B14F-4D97-AF65-F5344CB8AC3E}">
        <p14:creationId xmlns:p14="http://schemas.microsoft.com/office/powerpoint/2010/main" val="6369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19832457-0B48-4A04-BCD3-BA6BEB044862}"/>
              </a:ext>
            </a:extLst>
          </p:cNvPr>
          <p:cNvSpPr/>
          <p:nvPr/>
        </p:nvSpPr>
        <p:spPr>
          <a:xfrm>
            <a:off x="517585" y="569344"/>
            <a:ext cx="7203057" cy="238951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ar-SA" sz="3600" b="1" dirty="0">
                <a:solidFill>
                  <a:schemeClr val="tx1"/>
                </a:solidFill>
                <a:latin typeface="Arabic Typesetting" panose="03020402040406030203" pitchFamily="66" charset="-78"/>
                <a:cs typeface="Arabic Typesetting" panose="03020402040406030203" pitchFamily="66" charset="-78"/>
              </a:rPr>
              <a:t>عن ابى هرير (رض) قال قال رسول الله (ص) ارايتم لو ان ئهرا بباب احدكم يغتسل فيه كل يوم خمسا هل يبقى من درنه شئ قالوا لايبقى من درنه شئ قال فذلك مثل الصلوات الخمس يمحوا الله بهن الخطايا-</a:t>
            </a:r>
          </a:p>
        </p:txBody>
      </p:sp>
      <p:sp>
        <p:nvSpPr>
          <p:cNvPr id="5" name="Rectangle: Diagonal Corners Snipped 4">
            <a:extLst>
              <a:ext uri="{FF2B5EF4-FFF2-40B4-BE49-F238E27FC236}">
                <a16:creationId xmlns:a16="http://schemas.microsoft.com/office/drawing/2014/main" id="{E8971E71-2908-4459-9FCC-78BA6B0792E1}"/>
              </a:ext>
            </a:extLst>
          </p:cNvPr>
          <p:cNvSpPr/>
          <p:nvPr/>
        </p:nvSpPr>
        <p:spPr>
          <a:xfrm>
            <a:off x="4465608" y="3752492"/>
            <a:ext cx="7203057" cy="253616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000" dirty="0" err="1">
                <a:solidFill>
                  <a:schemeClr val="tx1"/>
                </a:solidFill>
                <a:latin typeface="SutonnyMJ" pitchFamily="2" charset="0"/>
                <a:cs typeface="SutonnyMJ" pitchFamily="2" charset="0"/>
              </a:rPr>
              <a:t>nhiZ</a:t>
            </a:r>
            <a:r>
              <a:rPr lang="en-US" sz="2000" dirty="0">
                <a:solidFill>
                  <a:schemeClr val="tx1"/>
                </a:solidFill>
                <a:latin typeface="SutonnyMJ" pitchFamily="2" charset="0"/>
                <a:cs typeface="SutonnyMJ" pitchFamily="2" charset="0"/>
              </a:rPr>
              <a:t> Ave~ </a:t>
            </a:r>
            <a:r>
              <a:rPr lang="en-US" sz="2000" dirty="0" err="1">
                <a:solidFill>
                  <a:schemeClr val="tx1"/>
                </a:solidFill>
                <a:latin typeface="SutonnyMJ" pitchFamily="2" charset="0"/>
                <a:cs typeface="SutonnyMJ" pitchFamily="2" charset="0"/>
              </a:rPr>
              <a:t>ûivqiv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ivt</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n‡Z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ewY©Z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wZwb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ivm~j</a:t>
            </a:r>
            <a:r>
              <a:rPr lang="en-US" sz="2000" dirty="0">
                <a:solidFill>
                  <a:schemeClr val="tx1"/>
                </a:solidFill>
                <a:latin typeface="SutonnyMJ" pitchFamily="2" charset="0"/>
                <a:cs typeface="SutonnyMJ" pitchFamily="2" charset="0"/>
              </a:rPr>
              <a:t> (mv) </a:t>
            </a:r>
            <a:r>
              <a:rPr lang="en-US" sz="2000" dirty="0" err="1">
                <a:solidFill>
                  <a:schemeClr val="tx1"/>
                </a:solidFill>
                <a:latin typeface="SutonnyMJ" pitchFamily="2" charset="0"/>
                <a:cs typeface="SutonnyMJ" pitchFamily="2" charset="0"/>
              </a:rPr>
              <a:t>Bikv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K‡i‡Qb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Zvgiv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Avgv‡K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ej‡Zv</a:t>
            </a:r>
            <a:r>
              <a:rPr lang="en-US" sz="2000" dirty="0">
                <a:solidFill>
                  <a:schemeClr val="tx1"/>
                </a:solidFill>
                <a:latin typeface="SutonnyMJ" pitchFamily="2" charset="0"/>
                <a:cs typeface="SutonnyMJ" pitchFamily="2" charset="0"/>
              </a:rPr>
              <a:t> †h </a:t>
            </a:r>
            <a:r>
              <a:rPr lang="en-US" sz="2000" dirty="0" err="1">
                <a:solidFill>
                  <a:schemeClr val="tx1"/>
                </a:solidFill>
                <a:latin typeface="SutonnyMJ" pitchFamily="2" charset="0"/>
                <a:cs typeface="SutonnyMJ" pitchFamily="2" charset="0"/>
              </a:rPr>
              <a:t>hw</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Zvgv</a:t>
            </a:r>
            <a:r>
              <a:rPr lang="en-US" sz="2000" dirty="0">
                <a:solidFill>
                  <a:schemeClr val="tx1"/>
                </a:solidFill>
                <a:latin typeface="SutonnyMJ" pitchFamily="2" charset="0"/>
                <a:cs typeface="SutonnyMJ" pitchFamily="2" charset="0"/>
              </a:rPr>
              <a:t>‡`</a:t>
            </a:r>
            <a:r>
              <a:rPr lang="en-US" sz="2000" dirty="0" err="1">
                <a:solidFill>
                  <a:schemeClr val="tx1"/>
                </a:solidFill>
                <a:latin typeface="SutonnyMJ" pitchFamily="2" charset="0"/>
                <a:cs typeface="SutonnyMJ" pitchFamily="2" charset="0"/>
              </a:rPr>
              <a:t>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Kv‡iv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iRvi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wbKU</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GKwU</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cvwbi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dvqviv</a:t>
            </a:r>
            <a:r>
              <a:rPr lang="en-US" sz="2000" dirty="0">
                <a:solidFill>
                  <a:schemeClr val="tx1"/>
                </a:solidFill>
                <a:latin typeface="SutonnyMJ" pitchFamily="2" charset="0"/>
                <a:cs typeface="SutonnyMJ" pitchFamily="2" charset="0"/>
              </a:rPr>
              <a:t> _</a:t>
            </a:r>
            <a:r>
              <a:rPr lang="en-US" sz="2000" dirty="0" err="1">
                <a:solidFill>
                  <a:schemeClr val="tx1"/>
                </a:solidFill>
                <a:latin typeface="SutonnyMJ" pitchFamily="2" charset="0"/>
                <a:cs typeface="SutonnyMJ" pitchFamily="2" charset="0"/>
              </a:rPr>
              <a:t>v‡K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Zv‡Z</a:t>
            </a:r>
            <a:r>
              <a:rPr lang="en-US" sz="2000" dirty="0">
                <a:solidFill>
                  <a:schemeClr val="tx1"/>
                </a:solidFill>
                <a:latin typeface="SutonnyMJ" pitchFamily="2" charset="0"/>
                <a:cs typeface="SutonnyMJ" pitchFamily="2" charset="0"/>
              </a:rPr>
              <a:t> †m ˆ`</a:t>
            </a:r>
            <a:r>
              <a:rPr lang="en-US" sz="2000" dirty="0" err="1">
                <a:solidFill>
                  <a:schemeClr val="tx1"/>
                </a:solidFill>
                <a:latin typeface="SutonnyMJ" pitchFamily="2" charset="0"/>
                <a:cs typeface="SutonnyMJ" pitchFamily="2" charset="0"/>
              </a:rPr>
              <a:t>wbK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cvuPevi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Mvmj</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Z‡e</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kix‡i</a:t>
            </a:r>
            <a:r>
              <a:rPr lang="en-US" sz="2000" dirty="0">
                <a:solidFill>
                  <a:schemeClr val="tx1"/>
                </a:solidFill>
                <a:latin typeface="SutonnyMJ" pitchFamily="2" charset="0"/>
                <a:cs typeface="SutonnyMJ" pitchFamily="2" charset="0"/>
              </a:rPr>
              <a:t> Kx †</a:t>
            </a:r>
            <a:r>
              <a:rPr lang="en-US" sz="2000" dirty="0" err="1">
                <a:solidFill>
                  <a:schemeClr val="tx1"/>
                </a:solidFill>
                <a:latin typeface="SutonnyMJ" pitchFamily="2" charset="0"/>
                <a:cs typeface="SutonnyMJ" pitchFamily="2" charset="0"/>
              </a:rPr>
              <a:t>Kv‡bv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gqjv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Aewkó</a:t>
            </a:r>
            <a:r>
              <a:rPr lang="en-US" sz="2000" dirty="0">
                <a:solidFill>
                  <a:schemeClr val="tx1"/>
                </a:solidFill>
                <a:latin typeface="SutonnyMJ" pitchFamily="2" charset="0"/>
                <a:cs typeface="SutonnyMJ" pitchFamily="2" charset="0"/>
              </a:rPr>
              <a:t> _</a:t>
            </a:r>
            <a:r>
              <a:rPr lang="en-US" sz="2000" dirty="0" err="1">
                <a:solidFill>
                  <a:schemeClr val="tx1"/>
                </a:solidFill>
                <a:latin typeface="SutonnyMJ" pitchFamily="2" charset="0"/>
                <a:cs typeface="SutonnyMJ" pitchFamily="2" charset="0"/>
              </a:rPr>
              <a:t>vK‡Z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cv‡i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Zvuiv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ejj</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kix‡ii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Kv‡bv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gqjv</a:t>
            </a:r>
            <a:r>
              <a:rPr lang="en-US" sz="2000" dirty="0">
                <a:solidFill>
                  <a:schemeClr val="tx1"/>
                </a:solidFill>
                <a:latin typeface="SutonnyMJ" pitchFamily="2" charset="0"/>
                <a:cs typeface="SutonnyMJ" pitchFamily="2" charset="0"/>
              </a:rPr>
              <a:t> _</a:t>
            </a:r>
            <a:r>
              <a:rPr lang="en-US" sz="2000" dirty="0" err="1">
                <a:solidFill>
                  <a:schemeClr val="tx1"/>
                </a:solidFill>
                <a:latin typeface="SutonnyMJ" pitchFamily="2" charset="0"/>
                <a:cs typeface="SutonnyMJ" pitchFamily="2" charset="0"/>
              </a:rPr>
              <a:t>vK‡Z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cv‡i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ivm~j</a:t>
            </a:r>
            <a:r>
              <a:rPr lang="en-US" sz="2000" dirty="0">
                <a:solidFill>
                  <a:schemeClr val="tx1"/>
                </a:solidFill>
                <a:latin typeface="SutonnyMJ" pitchFamily="2" charset="0"/>
                <a:cs typeface="SutonnyMJ" pitchFamily="2" charset="0"/>
              </a:rPr>
              <a:t> (mv) </a:t>
            </a:r>
            <a:r>
              <a:rPr lang="en-US" sz="2000" dirty="0" err="1">
                <a:solidFill>
                  <a:schemeClr val="tx1"/>
                </a:solidFill>
                <a:latin typeface="SutonnyMJ" pitchFamily="2" charset="0"/>
                <a:cs typeface="SutonnyMJ" pitchFamily="2" charset="0"/>
              </a:rPr>
              <a:t>ej‡jb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cvuP</a:t>
            </a:r>
            <a:r>
              <a:rPr lang="en-US" sz="2000" dirty="0">
                <a:solidFill>
                  <a:schemeClr val="tx1"/>
                </a:solidFill>
                <a:latin typeface="SutonnyMJ" pitchFamily="2" charset="0"/>
                <a:cs typeface="SutonnyMJ" pitchFamily="2" charset="0"/>
              </a:rPr>
              <a:t> Iqv³ </a:t>
            </a:r>
            <a:r>
              <a:rPr lang="en-US" sz="2000" dirty="0" err="1">
                <a:solidFill>
                  <a:schemeClr val="tx1"/>
                </a:solidFill>
                <a:latin typeface="SutonnyMJ" pitchFamily="2" charset="0"/>
                <a:cs typeface="SutonnyMJ" pitchFamily="2" charset="0"/>
              </a:rPr>
              <a:t>bvgv‡Ri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D`vnibI</a:t>
            </a:r>
            <a:r>
              <a:rPr lang="en-US" sz="2000" dirty="0">
                <a:solidFill>
                  <a:schemeClr val="tx1"/>
                </a:solidFill>
                <a:latin typeface="SutonnyMJ" pitchFamily="2" charset="0"/>
                <a:cs typeface="SutonnyMJ" pitchFamily="2" charset="0"/>
              </a:rPr>
              <a:t> G </a:t>
            </a:r>
            <a:r>
              <a:rPr lang="en-US" sz="2000" dirty="0" err="1">
                <a:solidFill>
                  <a:schemeClr val="tx1"/>
                </a:solidFill>
                <a:latin typeface="SutonnyMJ" pitchFamily="2" charset="0"/>
                <a:cs typeface="SutonnyMJ" pitchFamily="2" charset="0"/>
              </a:rPr>
              <a:t>iƒcB</a:t>
            </a:r>
            <a:r>
              <a:rPr lang="en-US" sz="2000" dirty="0">
                <a:solidFill>
                  <a:schemeClr val="tx1"/>
                </a:solidFill>
                <a:latin typeface="SutonnyMJ" pitchFamily="2" charset="0"/>
                <a:cs typeface="SutonnyMJ" pitchFamily="2" charset="0"/>
              </a:rPr>
              <a:t>| G¸‡</a:t>
            </a:r>
            <a:r>
              <a:rPr lang="en-US" sz="2000" dirty="0" err="1">
                <a:solidFill>
                  <a:schemeClr val="tx1"/>
                </a:solidFill>
                <a:latin typeface="SutonnyMJ" pitchFamily="2" charset="0"/>
                <a:cs typeface="SutonnyMJ" pitchFamily="2" charset="0"/>
              </a:rPr>
              <a:t>jvi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wewbg‡q</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Avjøvn</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Acivamg~n</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gy‡Q</a:t>
            </a:r>
            <a:r>
              <a:rPr lang="en-US" sz="2000" dirty="0">
                <a:solidFill>
                  <a:schemeClr val="tx1"/>
                </a:solidFill>
                <a:latin typeface="SutonnyMJ" pitchFamily="2" charset="0"/>
                <a:cs typeface="SutonnyMJ" pitchFamily="2" charset="0"/>
              </a:rPr>
              <a:t> †`b|</a:t>
            </a:r>
          </a:p>
          <a:p>
            <a:pPr algn="justLow"/>
            <a:endParaRPr lang="en-US" sz="2000" dirty="0"/>
          </a:p>
        </p:txBody>
      </p:sp>
      <p:pic>
        <p:nvPicPr>
          <p:cNvPr id="6" name="Graphic 5" descr="Open book">
            <a:extLst>
              <a:ext uri="{FF2B5EF4-FFF2-40B4-BE49-F238E27FC236}">
                <a16:creationId xmlns:a16="http://schemas.microsoft.com/office/drawing/2014/main" id="{684BB4CF-FFA8-4A5A-98F8-E335CE0DA8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8385" y="478766"/>
            <a:ext cx="914400" cy="914400"/>
          </a:xfrm>
          <a:prstGeom prst="rect">
            <a:avLst/>
          </a:prstGeom>
        </p:spPr>
      </p:pic>
      <p:sp>
        <p:nvSpPr>
          <p:cNvPr id="7" name="Teardrop 6">
            <a:extLst>
              <a:ext uri="{FF2B5EF4-FFF2-40B4-BE49-F238E27FC236}">
                <a16:creationId xmlns:a16="http://schemas.microsoft.com/office/drawing/2014/main" id="{6430EC3A-3674-4C82-87C5-AFAFCDA8F004}"/>
              </a:ext>
            </a:extLst>
          </p:cNvPr>
          <p:cNvSpPr/>
          <p:nvPr/>
        </p:nvSpPr>
        <p:spPr>
          <a:xfrm>
            <a:off x="10823275" y="1393166"/>
            <a:ext cx="819510" cy="9402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utonnyMJ" pitchFamily="2" charset="0"/>
                <a:cs typeface="SutonnyMJ" pitchFamily="2" charset="0"/>
              </a:rPr>
              <a:t>519</a:t>
            </a:r>
            <a:endParaRPr lang="en-US" b="1" dirty="0">
              <a:solidFill>
                <a:schemeClr val="tx1"/>
              </a:solidFill>
              <a:latin typeface="SutonnyMJ" pitchFamily="2" charset="0"/>
              <a:cs typeface="SutonnyMJ" pitchFamily="2" charset="0"/>
            </a:endParaRPr>
          </a:p>
        </p:txBody>
      </p:sp>
    </p:spTree>
    <p:extLst>
      <p:ext uri="{BB962C8B-B14F-4D97-AF65-F5344CB8AC3E}">
        <p14:creationId xmlns:p14="http://schemas.microsoft.com/office/powerpoint/2010/main" val="19990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BB1DDE2E-D5FF-4D14-AA8F-2BF6B36A6964}"/>
              </a:ext>
            </a:extLst>
          </p:cNvPr>
          <p:cNvSpPr/>
          <p:nvPr/>
        </p:nvSpPr>
        <p:spPr>
          <a:xfrm>
            <a:off x="517585" y="569344"/>
            <a:ext cx="7203057" cy="238951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ar-SA" sz="3600" b="1" dirty="0">
                <a:solidFill>
                  <a:schemeClr val="tx1"/>
                </a:solidFill>
                <a:latin typeface="Arabic Typesetting" panose="03020402040406030203" pitchFamily="66" charset="-78"/>
                <a:cs typeface="Arabic Typesetting" panose="03020402040406030203" pitchFamily="66" charset="-78"/>
              </a:rPr>
              <a:t>عن ابن مسعود (رض) قال سالت النبى (ص) اى الاعمال احب الى الله تعالى قال الصلوة لوقتها قلت ثم اى قال بر الوالدين قلت ثم اى قال الجهاد فى سبيل الله قال حدثنى بهن ولو استزدته لزادنى-         </a:t>
            </a:r>
            <a:endParaRPr lang="en-US" sz="3600" b="1" dirty="0">
              <a:solidFill>
                <a:schemeClr val="tx1"/>
              </a:solidFill>
              <a:latin typeface="Arabic Typesetting" panose="03020402040406030203" pitchFamily="66" charset="-78"/>
              <a:cs typeface="Arabic Typesetting" panose="03020402040406030203" pitchFamily="66" charset="-78"/>
            </a:endParaRPr>
          </a:p>
        </p:txBody>
      </p:sp>
      <p:sp>
        <p:nvSpPr>
          <p:cNvPr id="7" name="Rectangle: Diagonal Corners Snipped 6">
            <a:extLst>
              <a:ext uri="{FF2B5EF4-FFF2-40B4-BE49-F238E27FC236}">
                <a16:creationId xmlns:a16="http://schemas.microsoft.com/office/drawing/2014/main" id="{A617ECA5-935F-4316-B9D5-E9190122EF8D}"/>
              </a:ext>
            </a:extLst>
          </p:cNvPr>
          <p:cNvSpPr/>
          <p:nvPr/>
        </p:nvSpPr>
        <p:spPr>
          <a:xfrm>
            <a:off x="4439728" y="3899139"/>
            <a:ext cx="7203057" cy="238951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000" dirty="0" err="1">
                <a:solidFill>
                  <a:schemeClr val="tx1"/>
                </a:solidFill>
                <a:latin typeface="SutonnyMJ" pitchFamily="2" charset="0"/>
                <a:cs typeface="SutonnyMJ" pitchFamily="2" charset="0"/>
              </a:rPr>
              <a:t>nhiZ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Avãyjøvn</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Be‡b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gvmD</a:t>
            </a:r>
            <a:r>
              <a:rPr lang="en-US" sz="2000" dirty="0">
                <a:solidFill>
                  <a:schemeClr val="tx1"/>
                </a:solidFill>
                <a:latin typeface="SutonnyMJ" pitchFamily="2" charset="0"/>
                <a:cs typeface="SutonnyMJ" pitchFamily="2" charset="0"/>
              </a:rPr>
              <a:t>` (iv.) </a:t>
            </a:r>
            <a:r>
              <a:rPr lang="en-US" sz="2000" dirty="0" err="1">
                <a:solidFill>
                  <a:schemeClr val="tx1"/>
                </a:solidFill>
                <a:latin typeface="SutonnyMJ" pitchFamily="2" charset="0"/>
                <a:cs typeface="SutonnyMJ" pitchFamily="2" charset="0"/>
              </a:rPr>
              <a:t>n‡Z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ewY©Z</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wZwb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Avwg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GK`v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bex</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Kixg</a:t>
            </a:r>
            <a:r>
              <a:rPr lang="en-US" sz="2000" dirty="0">
                <a:solidFill>
                  <a:schemeClr val="tx1"/>
                </a:solidFill>
                <a:latin typeface="SutonnyMJ" pitchFamily="2" charset="0"/>
                <a:cs typeface="SutonnyMJ" pitchFamily="2" charset="0"/>
              </a:rPr>
              <a:t> (mv) †K </a:t>
            </a:r>
            <a:r>
              <a:rPr lang="en-US" sz="2000" dirty="0" err="1">
                <a:solidFill>
                  <a:schemeClr val="tx1"/>
                </a:solidFill>
                <a:latin typeface="SutonnyMJ" pitchFamily="2" charset="0"/>
                <a:cs typeface="SutonnyMJ" pitchFamily="2" charset="0"/>
              </a:rPr>
              <a:t>wRÁvmv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Kijvg</a:t>
            </a:r>
            <a:r>
              <a:rPr lang="en-US" sz="2000" dirty="0">
                <a:solidFill>
                  <a:schemeClr val="tx1"/>
                </a:solidFill>
                <a:latin typeface="SutonnyMJ" pitchFamily="2" charset="0"/>
                <a:cs typeface="SutonnyMJ" pitchFamily="2" charset="0"/>
              </a:rPr>
              <a:t> †h, †</a:t>
            </a:r>
            <a:r>
              <a:rPr lang="en-US" sz="2000" dirty="0" err="1">
                <a:solidFill>
                  <a:schemeClr val="tx1"/>
                </a:solidFill>
                <a:latin typeface="SutonnyMJ" pitchFamily="2" charset="0"/>
                <a:cs typeface="SutonnyMJ" pitchFamily="2" charset="0"/>
              </a:rPr>
              <a:t>Kb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Avgj</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Avjøvni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wbKU</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me‡P‡q</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wcÖq</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Rev‡e</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wZwb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wVK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mg‡q</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bvgvR</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Av`vq</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Avwg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ejjvg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Zvici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Kvb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KvR</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wZwb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wcZvgvZvi</a:t>
            </a:r>
            <a:r>
              <a:rPr lang="en-US" sz="2000" dirty="0">
                <a:solidFill>
                  <a:schemeClr val="tx1"/>
                </a:solidFill>
                <a:latin typeface="SutonnyMJ" pitchFamily="2" charset="0"/>
                <a:cs typeface="SutonnyMJ" pitchFamily="2" charset="0"/>
              </a:rPr>
              <a:t> mv‡_ </a:t>
            </a:r>
            <a:r>
              <a:rPr lang="en-US" sz="2000" dirty="0" err="1">
                <a:solidFill>
                  <a:schemeClr val="tx1"/>
                </a:solidFill>
                <a:latin typeface="SutonnyMJ" pitchFamily="2" charset="0"/>
                <a:cs typeface="SutonnyMJ" pitchFamily="2" charset="0"/>
              </a:rPr>
              <a:t>mØ¨envi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cybivq</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Avwg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wRÁvmv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Kijvg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Gici</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Kvb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KvR</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wZwb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Avjøvni</a:t>
            </a:r>
            <a:r>
              <a:rPr lang="en-US" sz="2000" dirty="0">
                <a:solidFill>
                  <a:schemeClr val="tx1"/>
                </a:solidFill>
                <a:latin typeface="SutonnyMJ" pitchFamily="2" charset="0"/>
                <a:cs typeface="SutonnyMJ" pitchFamily="2" charset="0"/>
              </a:rPr>
              <a:t> c‡_ </a:t>
            </a:r>
            <a:r>
              <a:rPr lang="en-US" sz="2000" dirty="0" err="1">
                <a:solidFill>
                  <a:schemeClr val="tx1"/>
                </a:solidFill>
                <a:latin typeface="SutonnyMJ" pitchFamily="2" charset="0"/>
                <a:cs typeface="SutonnyMJ" pitchFamily="2" charset="0"/>
              </a:rPr>
              <a:t>wRnv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Be‡b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gvmD</a:t>
            </a:r>
            <a:r>
              <a:rPr lang="en-US" sz="2000" dirty="0">
                <a:solidFill>
                  <a:schemeClr val="tx1"/>
                </a:solidFill>
                <a:latin typeface="SutonnyMJ" pitchFamily="2" charset="0"/>
                <a:cs typeface="SutonnyMJ" pitchFamily="2" charset="0"/>
              </a:rPr>
              <a:t>` (iv.) </a:t>
            </a:r>
            <a:r>
              <a:rPr lang="en-US" sz="2000" dirty="0" err="1">
                <a:solidFill>
                  <a:schemeClr val="tx1"/>
                </a:solidFill>
                <a:latin typeface="SutonnyMJ" pitchFamily="2" charset="0"/>
                <a:cs typeface="SutonnyMJ" pitchFamily="2" charset="0"/>
              </a:rPr>
              <a:t>ej‡jb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bex</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Kwig</a:t>
            </a:r>
            <a:r>
              <a:rPr lang="en-US" sz="2000" dirty="0">
                <a:solidFill>
                  <a:schemeClr val="tx1"/>
                </a:solidFill>
                <a:latin typeface="SutonnyMJ" pitchFamily="2" charset="0"/>
                <a:cs typeface="SutonnyMJ" pitchFamily="2" charset="0"/>
              </a:rPr>
              <a:t> (mv.) </a:t>
            </a:r>
            <a:r>
              <a:rPr lang="en-US" sz="2000" dirty="0" err="1">
                <a:solidFill>
                  <a:schemeClr val="tx1"/>
                </a:solidFill>
                <a:latin typeface="SutonnyMJ" pitchFamily="2" charset="0"/>
                <a:cs typeface="SutonnyMJ" pitchFamily="2" charset="0"/>
              </a:rPr>
              <a:t>Avgv‡K</a:t>
            </a:r>
            <a:r>
              <a:rPr lang="en-US" sz="2000" dirty="0">
                <a:solidFill>
                  <a:schemeClr val="tx1"/>
                </a:solidFill>
                <a:latin typeface="SutonnyMJ" pitchFamily="2" charset="0"/>
                <a:cs typeface="SutonnyMJ" pitchFamily="2" charset="0"/>
              </a:rPr>
              <a:t> G¸‡</a:t>
            </a:r>
            <a:r>
              <a:rPr lang="en-US" sz="2000" dirty="0" err="1">
                <a:solidFill>
                  <a:schemeClr val="tx1"/>
                </a:solidFill>
                <a:latin typeface="SutonnyMJ" pitchFamily="2" charset="0"/>
                <a:cs typeface="SutonnyMJ" pitchFamily="2" charset="0"/>
              </a:rPr>
              <a:t>jv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ej‡jb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hw</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Avwg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ewk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wRÁvmv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KiZvg</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Z‡e</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wZwb</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Avgv‡K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Av‡iv</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ewk</a:t>
            </a:r>
            <a:r>
              <a:rPr lang="en-US" sz="2000" dirty="0">
                <a:solidFill>
                  <a:schemeClr val="tx1"/>
                </a:solidFill>
                <a:latin typeface="SutonnyMJ" pitchFamily="2" charset="0"/>
                <a:cs typeface="SutonnyMJ" pitchFamily="2" charset="0"/>
              </a:rPr>
              <a:t> </a:t>
            </a:r>
            <a:r>
              <a:rPr lang="en-US" sz="2000" dirty="0" err="1">
                <a:solidFill>
                  <a:schemeClr val="tx1"/>
                </a:solidFill>
                <a:latin typeface="SutonnyMJ" pitchFamily="2" charset="0"/>
                <a:cs typeface="SutonnyMJ" pitchFamily="2" charset="0"/>
              </a:rPr>
              <a:t>ej‡Zb</a:t>
            </a:r>
            <a:r>
              <a:rPr lang="en-US" sz="2000" dirty="0">
                <a:solidFill>
                  <a:schemeClr val="tx1"/>
                </a:solidFill>
                <a:latin typeface="SutonnyMJ" pitchFamily="2" charset="0"/>
                <a:cs typeface="SutonnyMJ" pitchFamily="2" charset="0"/>
              </a:rPr>
              <a:t>|</a:t>
            </a:r>
          </a:p>
        </p:txBody>
      </p:sp>
      <p:pic>
        <p:nvPicPr>
          <p:cNvPr id="4" name="Graphic 3" descr="Open book">
            <a:extLst>
              <a:ext uri="{FF2B5EF4-FFF2-40B4-BE49-F238E27FC236}">
                <a16:creationId xmlns:a16="http://schemas.microsoft.com/office/drawing/2014/main" id="{788BE087-DB13-4470-9F2D-BD1470740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8385" y="478766"/>
            <a:ext cx="914400" cy="914400"/>
          </a:xfrm>
          <a:prstGeom prst="rect">
            <a:avLst/>
          </a:prstGeom>
        </p:spPr>
      </p:pic>
      <p:sp>
        <p:nvSpPr>
          <p:cNvPr id="5" name="Teardrop 4">
            <a:extLst>
              <a:ext uri="{FF2B5EF4-FFF2-40B4-BE49-F238E27FC236}">
                <a16:creationId xmlns:a16="http://schemas.microsoft.com/office/drawing/2014/main" id="{1B753AFD-8C73-4A34-8771-3775393A9109}"/>
              </a:ext>
            </a:extLst>
          </p:cNvPr>
          <p:cNvSpPr/>
          <p:nvPr/>
        </p:nvSpPr>
        <p:spPr>
          <a:xfrm>
            <a:off x="10823275" y="1393166"/>
            <a:ext cx="819510" cy="9402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utonnyMJ" pitchFamily="2" charset="0"/>
                <a:cs typeface="SutonnyMJ" pitchFamily="2" charset="0"/>
              </a:rPr>
              <a:t>522</a:t>
            </a:r>
            <a:endParaRPr lang="en-US" b="1" dirty="0">
              <a:solidFill>
                <a:schemeClr val="tx1"/>
              </a:solidFill>
              <a:latin typeface="SutonnyMJ" pitchFamily="2" charset="0"/>
              <a:cs typeface="SutonnyMJ" pitchFamily="2" charset="0"/>
            </a:endParaRPr>
          </a:p>
        </p:txBody>
      </p:sp>
    </p:spTree>
    <p:extLst>
      <p:ext uri="{BB962C8B-B14F-4D97-AF65-F5344CB8AC3E}">
        <p14:creationId xmlns:p14="http://schemas.microsoft.com/office/powerpoint/2010/main" val="35332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57C0DA85-098D-4A93-85C0-770DDCFAB0C7}"/>
              </a:ext>
            </a:extLst>
          </p:cNvPr>
          <p:cNvSpPr/>
          <p:nvPr/>
        </p:nvSpPr>
        <p:spPr>
          <a:xfrm>
            <a:off x="4218317" y="724619"/>
            <a:ext cx="3372928" cy="84538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4400" dirty="0">
                <a:solidFill>
                  <a:srgbClr val="202124"/>
                </a:solidFill>
                <a:latin typeface="Aldhabi" panose="01000000000000000000" pitchFamily="2" charset="-78"/>
                <a:cs typeface="Aldhabi" panose="01000000000000000000" pitchFamily="2" charset="-78"/>
              </a:rPr>
              <a:t>تقييم</a:t>
            </a:r>
            <a:endParaRPr lang="en-US" dirty="0">
              <a:latin typeface="Aldhabi" panose="01000000000000000000" pitchFamily="2" charset="-78"/>
              <a:cs typeface="Aldhabi" panose="01000000000000000000" pitchFamily="2" charset="-78"/>
            </a:endParaRPr>
          </a:p>
        </p:txBody>
      </p:sp>
      <p:sp>
        <p:nvSpPr>
          <p:cNvPr id="5" name="Flowchart: Preparation 4">
            <a:extLst>
              <a:ext uri="{FF2B5EF4-FFF2-40B4-BE49-F238E27FC236}">
                <a16:creationId xmlns:a16="http://schemas.microsoft.com/office/drawing/2014/main" id="{008E03F0-7EA5-425C-960D-151FF2EDD6D5}"/>
              </a:ext>
            </a:extLst>
          </p:cNvPr>
          <p:cNvSpPr/>
          <p:nvPr/>
        </p:nvSpPr>
        <p:spPr>
          <a:xfrm>
            <a:off x="698740" y="2303253"/>
            <a:ext cx="10791645" cy="359721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2400" dirty="0" err="1">
                <a:solidFill>
                  <a:schemeClr val="tx1"/>
                </a:solidFill>
                <a:latin typeface="SutonnyMJ" pitchFamily="2" charset="0"/>
                <a:cs typeface="SutonnyMJ" pitchFamily="2" charset="0"/>
              </a:rPr>
              <a:t>cvuP</a:t>
            </a:r>
            <a:r>
              <a:rPr lang="en-US" sz="2400" dirty="0">
                <a:solidFill>
                  <a:schemeClr val="tx1"/>
                </a:solidFill>
                <a:latin typeface="SutonnyMJ" pitchFamily="2" charset="0"/>
                <a:cs typeface="SutonnyMJ" pitchFamily="2" charset="0"/>
              </a:rPr>
              <a:t> Iqv³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Rygvi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bvgvR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igRvb</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gv‡mi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ivRvq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wKfv‡e</a:t>
            </a:r>
            <a:r>
              <a:rPr lang="en-US" sz="2400" dirty="0">
                <a:solidFill>
                  <a:schemeClr val="tx1"/>
                </a:solidFill>
                <a:latin typeface="SutonnyMJ" pitchFamily="2" charset="0"/>
                <a:cs typeface="SutonnyMJ" pitchFamily="2" charset="0"/>
              </a:rPr>
              <a:t> K…Z ¸</a:t>
            </a:r>
            <a:r>
              <a:rPr lang="en-US" sz="2400" dirty="0" err="1">
                <a:solidFill>
                  <a:schemeClr val="tx1"/>
                </a:solidFill>
                <a:latin typeface="SutonnyMJ" pitchFamily="2" charset="0"/>
                <a:cs typeface="SutonnyMJ" pitchFamily="2" charset="0"/>
              </a:rPr>
              <a:t>bv‡ni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Kvddviv</a:t>
            </a:r>
            <a:r>
              <a:rPr lang="en-US" sz="2400" dirty="0">
                <a:solidFill>
                  <a:schemeClr val="tx1"/>
                </a:solidFill>
                <a:latin typeface="SutonnyMJ" pitchFamily="2" charset="0"/>
                <a:cs typeface="SutonnyMJ" pitchFamily="2" charset="0"/>
              </a:rPr>
              <a:t> nq?</a:t>
            </a:r>
          </a:p>
          <a:p>
            <a:pPr marL="285750" indent="-285750">
              <a:buFont typeface="Wingdings" panose="05000000000000000000" pitchFamily="2" charset="2"/>
              <a:buChar char="ü"/>
            </a:pPr>
            <a:r>
              <a:rPr lang="en-US" sz="2400" dirty="0" err="1">
                <a:solidFill>
                  <a:schemeClr val="tx1"/>
                </a:solidFill>
                <a:latin typeface="SutonnyMJ" pitchFamily="2" charset="0"/>
                <a:cs typeface="SutonnyMJ" pitchFamily="2" charset="0"/>
              </a:rPr>
              <a:t>Avjøvni</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me‡P‡q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wcÖq</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KvR</a:t>
            </a:r>
            <a:r>
              <a:rPr lang="en-US" sz="2400" dirty="0">
                <a:solidFill>
                  <a:schemeClr val="tx1"/>
                </a:solidFill>
                <a:latin typeface="SutonnyMJ" pitchFamily="2" charset="0"/>
                <a:cs typeface="SutonnyMJ" pitchFamily="2" charset="0"/>
              </a:rPr>
              <a:t> †</a:t>
            </a:r>
            <a:r>
              <a:rPr lang="en-US" sz="2400" dirty="0" err="1">
                <a:solidFill>
                  <a:schemeClr val="tx1"/>
                </a:solidFill>
                <a:latin typeface="SutonnyMJ" pitchFamily="2" charset="0"/>
                <a:cs typeface="SutonnyMJ" pitchFamily="2" charset="0"/>
              </a:rPr>
              <a:t>KvbwU</a:t>
            </a:r>
            <a:r>
              <a:rPr lang="en-US" sz="2400" dirty="0">
                <a:solidFill>
                  <a:schemeClr val="tx1"/>
                </a:solidFill>
                <a:latin typeface="SutonnyMJ" pitchFamily="2" charset="0"/>
                <a:cs typeface="SutonnyMJ" pitchFamily="2" charset="0"/>
              </a:rPr>
              <a:t>?</a:t>
            </a:r>
            <a:endParaRPr lang="en-US" sz="2400" dirty="0"/>
          </a:p>
        </p:txBody>
      </p:sp>
    </p:spTree>
    <p:extLst>
      <p:ext uri="{BB962C8B-B14F-4D97-AF65-F5344CB8AC3E}">
        <p14:creationId xmlns:p14="http://schemas.microsoft.com/office/powerpoint/2010/main" val="33884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Dinosaur footprints">
            <a:extLst>
              <a:ext uri="{FF2B5EF4-FFF2-40B4-BE49-F238E27FC236}">
                <a16:creationId xmlns:a16="http://schemas.microsoft.com/office/drawing/2014/main" id="{302FFF76-0E56-4B76-87FC-F3A33FD661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192" y="5559725"/>
            <a:ext cx="914400" cy="914400"/>
          </a:xfrm>
          <a:prstGeom prst="rect">
            <a:avLst/>
          </a:prstGeom>
        </p:spPr>
      </p:pic>
      <p:pic>
        <p:nvPicPr>
          <p:cNvPr id="14" name="Graphic 13" descr="Dinosaur footprints">
            <a:extLst>
              <a:ext uri="{FF2B5EF4-FFF2-40B4-BE49-F238E27FC236}">
                <a16:creationId xmlns:a16="http://schemas.microsoft.com/office/drawing/2014/main" id="{C955FA30-EE19-42C4-9290-740B753925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5592" y="5559725"/>
            <a:ext cx="914400" cy="914400"/>
          </a:xfrm>
          <a:prstGeom prst="rect">
            <a:avLst/>
          </a:prstGeom>
        </p:spPr>
      </p:pic>
      <p:pic>
        <p:nvPicPr>
          <p:cNvPr id="15" name="Graphic 14" descr="Dinosaur footprints">
            <a:extLst>
              <a:ext uri="{FF2B5EF4-FFF2-40B4-BE49-F238E27FC236}">
                <a16:creationId xmlns:a16="http://schemas.microsoft.com/office/drawing/2014/main" id="{4D1D5EB3-FBD0-487E-A1E7-849E7D00AC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9992" y="5559725"/>
            <a:ext cx="914400" cy="914400"/>
          </a:xfrm>
          <a:prstGeom prst="rect">
            <a:avLst/>
          </a:prstGeom>
        </p:spPr>
      </p:pic>
      <p:pic>
        <p:nvPicPr>
          <p:cNvPr id="16" name="Graphic 15" descr="Dinosaur footprints">
            <a:extLst>
              <a:ext uri="{FF2B5EF4-FFF2-40B4-BE49-F238E27FC236}">
                <a16:creationId xmlns:a16="http://schemas.microsoft.com/office/drawing/2014/main" id="{E271C0FC-2CA7-44E7-8527-223CCC2353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4392" y="5559725"/>
            <a:ext cx="914400" cy="914400"/>
          </a:xfrm>
          <a:prstGeom prst="rect">
            <a:avLst/>
          </a:prstGeom>
        </p:spPr>
      </p:pic>
      <p:pic>
        <p:nvPicPr>
          <p:cNvPr id="17" name="Graphic 16" descr="Dinosaur footprints">
            <a:extLst>
              <a:ext uri="{FF2B5EF4-FFF2-40B4-BE49-F238E27FC236}">
                <a16:creationId xmlns:a16="http://schemas.microsoft.com/office/drawing/2014/main" id="{A821F6B9-BFF2-42F3-B016-A1EFDEB7D1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8792" y="5559725"/>
            <a:ext cx="914400" cy="914400"/>
          </a:xfrm>
          <a:prstGeom prst="rect">
            <a:avLst/>
          </a:prstGeom>
        </p:spPr>
      </p:pic>
      <p:pic>
        <p:nvPicPr>
          <p:cNvPr id="18" name="Graphic 17" descr="Dinosaur footprints">
            <a:extLst>
              <a:ext uri="{FF2B5EF4-FFF2-40B4-BE49-F238E27FC236}">
                <a16:creationId xmlns:a16="http://schemas.microsoft.com/office/drawing/2014/main" id="{5CEB0BEC-C2FD-4509-BA11-069A13B9CA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3192" y="5559725"/>
            <a:ext cx="914400" cy="914400"/>
          </a:xfrm>
          <a:prstGeom prst="rect">
            <a:avLst/>
          </a:prstGeom>
        </p:spPr>
      </p:pic>
      <p:pic>
        <p:nvPicPr>
          <p:cNvPr id="19" name="Graphic 18" descr="Dinosaur footprints">
            <a:extLst>
              <a:ext uri="{FF2B5EF4-FFF2-40B4-BE49-F238E27FC236}">
                <a16:creationId xmlns:a16="http://schemas.microsoft.com/office/drawing/2014/main" id="{B6E2FEA4-CD78-451F-9798-FB82012DEE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7592" y="5559725"/>
            <a:ext cx="914400" cy="914400"/>
          </a:xfrm>
          <a:prstGeom prst="rect">
            <a:avLst/>
          </a:prstGeom>
        </p:spPr>
      </p:pic>
      <p:pic>
        <p:nvPicPr>
          <p:cNvPr id="20" name="Graphic 19" descr="Dinosaur footprints">
            <a:extLst>
              <a:ext uri="{FF2B5EF4-FFF2-40B4-BE49-F238E27FC236}">
                <a16:creationId xmlns:a16="http://schemas.microsoft.com/office/drawing/2014/main" id="{5656FA07-8B47-439F-BD31-887EE6B2D7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1992" y="5559725"/>
            <a:ext cx="914400" cy="914400"/>
          </a:xfrm>
          <a:prstGeom prst="rect">
            <a:avLst/>
          </a:prstGeom>
        </p:spPr>
      </p:pic>
      <p:pic>
        <p:nvPicPr>
          <p:cNvPr id="21" name="Graphic 20" descr="Dinosaur footprints">
            <a:extLst>
              <a:ext uri="{FF2B5EF4-FFF2-40B4-BE49-F238E27FC236}">
                <a16:creationId xmlns:a16="http://schemas.microsoft.com/office/drawing/2014/main" id="{D56D86DB-141B-4195-ADBA-1ECE6EB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6392" y="5559725"/>
            <a:ext cx="914400" cy="914400"/>
          </a:xfrm>
          <a:prstGeom prst="rect">
            <a:avLst/>
          </a:prstGeom>
        </p:spPr>
      </p:pic>
      <p:pic>
        <p:nvPicPr>
          <p:cNvPr id="22" name="Graphic 21" descr="Dinosaur footprints">
            <a:extLst>
              <a:ext uri="{FF2B5EF4-FFF2-40B4-BE49-F238E27FC236}">
                <a16:creationId xmlns:a16="http://schemas.microsoft.com/office/drawing/2014/main" id="{64BC3908-B4ED-4588-9106-33BF20649F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0792" y="5559725"/>
            <a:ext cx="914400" cy="914400"/>
          </a:xfrm>
          <a:prstGeom prst="rect">
            <a:avLst/>
          </a:prstGeom>
        </p:spPr>
      </p:pic>
      <p:pic>
        <p:nvPicPr>
          <p:cNvPr id="23" name="Graphic 22" descr="Dinosaur footprints">
            <a:extLst>
              <a:ext uri="{FF2B5EF4-FFF2-40B4-BE49-F238E27FC236}">
                <a16:creationId xmlns:a16="http://schemas.microsoft.com/office/drawing/2014/main" id="{808513E3-98FB-4189-AFAD-CBC54C3926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55192" y="5559725"/>
            <a:ext cx="914400" cy="914400"/>
          </a:xfrm>
          <a:prstGeom prst="rect">
            <a:avLst/>
          </a:prstGeom>
        </p:spPr>
      </p:pic>
      <p:pic>
        <p:nvPicPr>
          <p:cNvPr id="24" name="Graphic 23" descr="Dinosaur footprints">
            <a:extLst>
              <a:ext uri="{FF2B5EF4-FFF2-40B4-BE49-F238E27FC236}">
                <a16:creationId xmlns:a16="http://schemas.microsoft.com/office/drawing/2014/main" id="{B1DFA941-B461-4887-9ADA-633894F876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9592" y="5559725"/>
            <a:ext cx="914400" cy="914400"/>
          </a:xfrm>
          <a:prstGeom prst="rect">
            <a:avLst/>
          </a:prstGeom>
        </p:spPr>
      </p:pic>
      <p:pic>
        <p:nvPicPr>
          <p:cNvPr id="26" name="Graphic 25" descr="Pencil">
            <a:extLst>
              <a:ext uri="{FF2B5EF4-FFF2-40B4-BE49-F238E27FC236}">
                <a16:creationId xmlns:a16="http://schemas.microsoft.com/office/drawing/2014/main" id="{02EC384B-D1D1-41B3-8818-01456AA63B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192" y="383875"/>
            <a:ext cx="914400" cy="914400"/>
          </a:xfrm>
          <a:prstGeom prst="rect">
            <a:avLst/>
          </a:prstGeom>
        </p:spPr>
      </p:pic>
      <p:pic>
        <p:nvPicPr>
          <p:cNvPr id="28" name="Graphic 27" descr="Pencil">
            <a:extLst>
              <a:ext uri="{FF2B5EF4-FFF2-40B4-BE49-F238E27FC236}">
                <a16:creationId xmlns:a16="http://schemas.microsoft.com/office/drawing/2014/main" id="{AC2F3B66-28E6-430A-B714-BBE3CEAFD4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5592" y="383875"/>
            <a:ext cx="914400" cy="914400"/>
          </a:xfrm>
          <a:prstGeom prst="rect">
            <a:avLst/>
          </a:prstGeom>
        </p:spPr>
      </p:pic>
      <p:pic>
        <p:nvPicPr>
          <p:cNvPr id="29" name="Graphic 28" descr="Pencil">
            <a:extLst>
              <a:ext uri="{FF2B5EF4-FFF2-40B4-BE49-F238E27FC236}">
                <a16:creationId xmlns:a16="http://schemas.microsoft.com/office/drawing/2014/main" id="{3F88E2E8-CB8B-4984-9F16-F3DC4E841B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39992" y="383875"/>
            <a:ext cx="914400" cy="914400"/>
          </a:xfrm>
          <a:prstGeom prst="rect">
            <a:avLst/>
          </a:prstGeom>
        </p:spPr>
      </p:pic>
      <p:pic>
        <p:nvPicPr>
          <p:cNvPr id="30" name="Graphic 29" descr="Pencil">
            <a:extLst>
              <a:ext uri="{FF2B5EF4-FFF2-40B4-BE49-F238E27FC236}">
                <a16:creationId xmlns:a16="http://schemas.microsoft.com/office/drawing/2014/main" id="{76ED91B2-D458-46C6-8A3E-4AD4280C1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392" y="383875"/>
            <a:ext cx="914400" cy="914400"/>
          </a:xfrm>
          <a:prstGeom prst="rect">
            <a:avLst/>
          </a:prstGeom>
        </p:spPr>
      </p:pic>
      <p:pic>
        <p:nvPicPr>
          <p:cNvPr id="31" name="Graphic 30" descr="Pencil">
            <a:extLst>
              <a:ext uri="{FF2B5EF4-FFF2-40B4-BE49-F238E27FC236}">
                <a16:creationId xmlns:a16="http://schemas.microsoft.com/office/drawing/2014/main" id="{B6DA49BC-8C7A-4165-9173-2C20F607E2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68792" y="383875"/>
            <a:ext cx="914400" cy="914400"/>
          </a:xfrm>
          <a:prstGeom prst="rect">
            <a:avLst/>
          </a:prstGeom>
        </p:spPr>
      </p:pic>
      <p:pic>
        <p:nvPicPr>
          <p:cNvPr id="32" name="Graphic 31" descr="Pencil">
            <a:extLst>
              <a:ext uri="{FF2B5EF4-FFF2-40B4-BE49-F238E27FC236}">
                <a16:creationId xmlns:a16="http://schemas.microsoft.com/office/drawing/2014/main" id="{EF66E411-0FCD-44C5-873D-727E1003D8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3192" y="383875"/>
            <a:ext cx="914400" cy="914400"/>
          </a:xfrm>
          <a:prstGeom prst="rect">
            <a:avLst/>
          </a:prstGeom>
        </p:spPr>
      </p:pic>
      <p:pic>
        <p:nvPicPr>
          <p:cNvPr id="33" name="Graphic 32" descr="Pencil">
            <a:extLst>
              <a:ext uri="{FF2B5EF4-FFF2-40B4-BE49-F238E27FC236}">
                <a16:creationId xmlns:a16="http://schemas.microsoft.com/office/drawing/2014/main" id="{235E57A2-6457-45C8-909F-F5B8B32AA7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7592" y="383875"/>
            <a:ext cx="914400" cy="914400"/>
          </a:xfrm>
          <a:prstGeom prst="rect">
            <a:avLst/>
          </a:prstGeom>
        </p:spPr>
      </p:pic>
      <p:pic>
        <p:nvPicPr>
          <p:cNvPr id="34" name="Graphic 33" descr="Pencil">
            <a:extLst>
              <a:ext uri="{FF2B5EF4-FFF2-40B4-BE49-F238E27FC236}">
                <a16:creationId xmlns:a16="http://schemas.microsoft.com/office/drawing/2014/main" id="{E1DBC9A9-0F22-4560-8820-23C7366B5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1992" y="383875"/>
            <a:ext cx="914400" cy="914400"/>
          </a:xfrm>
          <a:prstGeom prst="rect">
            <a:avLst/>
          </a:prstGeom>
        </p:spPr>
      </p:pic>
      <p:pic>
        <p:nvPicPr>
          <p:cNvPr id="35" name="Graphic 34" descr="Pencil">
            <a:extLst>
              <a:ext uri="{FF2B5EF4-FFF2-40B4-BE49-F238E27FC236}">
                <a16:creationId xmlns:a16="http://schemas.microsoft.com/office/drawing/2014/main" id="{3A6D43F3-33C1-4FBF-9399-8A01287E8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6392" y="383875"/>
            <a:ext cx="914400" cy="914400"/>
          </a:xfrm>
          <a:prstGeom prst="rect">
            <a:avLst/>
          </a:prstGeom>
        </p:spPr>
      </p:pic>
      <p:pic>
        <p:nvPicPr>
          <p:cNvPr id="36" name="Graphic 35" descr="Pencil">
            <a:extLst>
              <a:ext uri="{FF2B5EF4-FFF2-40B4-BE49-F238E27FC236}">
                <a16:creationId xmlns:a16="http://schemas.microsoft.com/office/drawing/2014/main" id="{B64BE517-5087-446A-BAB5-A0842A1743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0792" y="383875"/>
            <a:ext cx="914400" cy="914400"/>
          </a:xfrm>
          <a:prstGeom prst="rect">
            <a:avLst/>
          </a:prstGeom>
        </p:spPr>
      </p:pic>
      <p:pic>
        <p:nvPicPr>
          <p:cNvPr id="37" name="Graphic 36" descr="Pencil">
            <a:extLst>
              <a:ext uri="{FF2B5EF4-FFF2-40B4-BE49-F238E27FC236}">
                <a16:creationId xmlns:a16="http://schemas.microsoft.com/office/drawing/2014/main" id="{12FBDBA9-530B-4761-8A43-CCFC63C5D7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5192" y="383875"/>
            <a:ext cx="914400" cy="914400"/>
          </a:xfrm>
          <a:prstGeom prst="rect">
            <a:avLst/>
          </a:prstGeom>
        </p:spPr>
      </p:pic>
      <p:pic>
        <p:nvPicPr>
          <p:cNvPr id="38" name="Graphic 37" descr="Pencil">
            <a:extLst>
              <a:ext uri="{FF2B5EF4-FFF2-40B4-BE49-F238E27FC236}">
                <a16:creationId xmlns:a16="http://schemas.microsoft.com/office/drawing/2014/main" id="{5E2B020C-BC53-4F8C-AF71-C04084B153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69592" y="383875"/>
            <a:ext cx="914400" cy="914400"/>
          </a:xfrm>
          <a:prstGeom prst="rect">
            <a:avLst/>
          </a:prstGeom>
        </p:spPr>
      </p:pic>
      <p:sp>
        <p:nvSpPr>
          <p:cNvPr id="40" name="Trapezoid 39">
            <a:extLst>
              <a:ext uri="{FF2B5EF4-FFF2-40B4-BE49-F238E27FC236}">
                <a16:creationId xmlns:a16="http://schemas.microsoft.com/office/drawing/2014/main" id="{131812A6-93D5-4BD7-8963-1BDC285555BB}"/>
              </a:ext>
            </a:extLst>
          </p:cNvPr>
          <p:cNvSpPr/>
          <p:nvPr/>
        </p:nvSpPr>
        <p:spPr>
          <a:xfrm>
            <a:off x="3528204" y="2173856"/>
            <a:ext cx="4925683" cy="158726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hialkhanMJ" panose="00000400000000000000" pitchFamily="2" charset="0"/>
                <a:cs typeface="ArhialkhanMJ" panose="00000400000000000000" pitchFamily="2" charset="0"/>
              </a:rPr>
              <a:t>ab¨ev</a:t>
            </a:r>
            <a:r>
              <a:rPr lang="en-US" sz="4400" b="1" dirty="0">
                <a:solidFill>
                  <a:schemeClr val="tx1"/>
                </a:solidFill>
                <a:latin typeface="ArhialkhanMJ" panose="00000400000000000000" pitchFamily="2" charset="0"/>
                <a:cs typeface="ArhialkhanMJ" panose="00000400000000000000" pitchFamily="2" charset="0"/>
              </a:rPr>
              <a:t>`</a:t>
            </a:r>
          </a:p>
        </p:txBody>
      </p:sp>
    </p:spTree>
    <p:extLst>
      <p:ext uri="{BB962C8B-B14F-4D97-AF65-F5344CB8AC3E}">
        <p14:creationId xmlns:p14="http://schemas.microsoft.com/office/powerpoint/2010/main" val="22484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Woven fibers</Template>
  <TotalTime>124</TotalTime>
  <Words>692</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Aldhabi</vt:lpstr>
      <vt:lpstr>Arabic Typesetting</vt:lpstr>
      <vt:lpstr>ArhialkhanMJ</vt:lpstr>
      <vt:lpstr>Avenir Next LT Pro</vt:lpstr>
      <vt:lpstr>Avenir Next LT Pro Light</vt:lpstr>
      <vt:lpstr>Garamond</vt:lpstr>
      <vt:lpstr>SutonnyMJ</vt:lpstr>
      <vt:lpstr>Wingdings</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Zunaid Bin Nazim</dc:creator>
  <cp:lastModifiedBy>Zunaid Bin Nazim</cp:lastModifiedBy>
  <cp:revision>11</cp:revision>
  <dcterms:created xsi:type="dcterms:W3CDTF">2021-03-05T14:51:14Z</dcterms:created>
  <dcterms:modified xsi:type="dcterms:W3CDTF">2021-03-15T14:06:52Z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