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3918A-5D79-4854-99EB-2317FD4FE03F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1D0E0-41F7-48CA-9F3C-834301929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10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199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শুভেচ্ছা</a:t>
            </a:r>
            <a:endParaRPr lang="en-US" sz="60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058" y="221697"/>
            <a:ext cx="6245942" cy="622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840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609600"/>
            <a:ext cx="7696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u="sng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শিক্ষক পরিচিতি</a:t>
            </a:r>
          </a:p>
          <a:p>
            <a:pPr algn="ctr"/>
            <a:endParaRPr lang="bn-BD" sz="6000" b="1" dirty="0" smtClean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sz="6000" dirty="0" smtClean="0">
                <a:solidFill>
                  <a:srgbClr val="0033CC"/>
                </a:solidFill>
                <a:latin typeface="Nikosh" pitchFamily="2" charset="0"/>
                <a:cs typeface="Nikosh" pitchFamily="2" charset="0"/>
              </a:rPr>
              <a:t>জামাল উল্লাহ নিজামি  </a:t>
            </a:r>
          </a:p>
          <a:p>
            <a:pPr algn="ctr"/>
            <a:r>
              <a:rPr lang="bn-BD" sz="6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সহকারী  মৌলভী </a:t>
            </a:r>
          </a:p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বগাচতর ফাজিল মাদ্রাসা।</a:t>
            </a:r>
          </a:p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সীতাকুন্ড, চট্টগ্রাম। </a:t>
            </a:r>
            <a:endParaRPr lang="en-US" sz="6000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4556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1" y="191729"/>
            <a:ext cx="8229600" cy="1143000"/>
          </a:xfrm>
        </p:spPr>
        <p:txBody>
          <a:bodyPr>
            <a:normAutofit/>
          </a:bodyPr>
          <a:lstStyle/>
          <a:p>
            <a:r>
              <a:rPr lang="bn-BD" sz="5400" b="1" dirty="0" smtClean="0">
                <a:solidFill>
                  <a:srgbClr val="FF3399"/>
                </a:solidFill>
                <a:latin typeface="Nikosh" pitchFamily="2" charset="0"/>
                <a:cs typeface="Nikosh" pitchFamily="2" charset="0"/>
              </a:rPr>
              <a:t>নিচের ছবিগুলো দেখ -</a:t>
            </a:r>
            <a:endParaRPr lang="en-US" sz="5400" b="1" dirty="0">
              <a:solidFill>
                <a:srgbClr val="FF3399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4199601"/>
            <a:ext cx="3895725" cy="25146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14800"/>
            <a:ext cx="3790951" cy="2514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461933"/>
            <a:ext cx="3790951" cy="2419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2" y="1371600"/>
            <a:ext cx="3895724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4703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bn-BD" sz="5400" b="1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পাঠ পরিচিতিঃ</a:t>
            </a:r>
            <a:endParaRPr lang="en-US" sz="5400" b="1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990600"/>
            <a:ext cx="748480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" pitchFamily="2" charset="0"/>
                <a:cs typeface="Nikosh" pitchFamily="2" charset="0"/>
              </a:rPr>
              <a:t>বিষয়ঃ আকাইদ ও ফিকহ</a:t>
            </a:r>
          </a:p>
          <a:p>
            <a:pPr algn="ctr"/>
            <a:r>
              <a:rPr lang="bn-BD" sz="6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শ্রেনীঃ চতুর্থ</a:t>
            </a:r>
          </a:p>
          <a:p>
            <a:pPr algn="ctr"/>
            <a:r>
              <a:rPr lang="bn-BD" sz="6000" b="1" dirty="0" smtClean="0">
                <a:solidFill>
                  <a:srgbClr val="0033CC"/>
                </a:solidFill>
                <a:latin typeface="Nikosh" pitchFamily="2" charset="0"/>
                <a:cs typeface="Nikosh" pitchFamily="2" charset="0"/>
              </a:rPr>
              <a:t>অধ্যায়ঃ পঞ্চম</a:t>
            </a:r>
          </a:p>
          <a:p>
            <a:pPr algn="ctr"/>
            <a:r>
              <a:rPr lang="bn-BD" sz="6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পাঠঃ ৩য়</a:t>
            </a:r>
          </a:p>
          <a:p>
            <a:pPr algn="ctr"/>
            <a:r>
              <a:rPr lang="bn-BD" sz="6000" b="1" dirty="0" smtClean="0">
                <a:latin typeface="Nikosh" pitchFamily="2" charset="0"/>
                <a:cs typeface="Nikosh" pitchFamily="2" charset="0"/>
              </a:rPr>
              <a:t>সময়ঃ ৪০ মিনিট</a:t>
            </a:r>
          </a:p>
          <a:p>
            <a:pPr algn="ctr"/>
            <a:r>
              <a:rPr lang="bn-BD" sz="6000" b="1" dirty="0" smtClean="0">
                <a:latin typeface="Nikosh" pitchFamily="2" charset="0"/>
                <a:cs typeface="Nikosh" pitchFamily="2" charset="0"/>
              </a:rPr>
              <a:t>তারিখঃ </a:t>
            </a:r>
            <a:r>
              <a:rPr lang="en-US" sz="6000" b="1" dirty="0" smtClean="0">
                <a:latin typeface="Nikosh" pitchFamily="2" charset="0"/>
                <a:cs typeface="Nikosh" pitchFamily="2" charset="0"/>
              </a:rPr>
              <a:t>১৫</a:t>
            </a:r>
            <a:r>
              <a:rPr lang="bn-BD" sz="6000" b="1" dirty="0" smtClean="0">
                <a:latin typeface="Nikosh" pitchFamily="2" charset="0"/>
                <a:cs typeface="Nikosh" pitchFamily="2" charset="0"/>
              </a:rPr>
              <a:t>/০</a:t>
            </a:r>
            <a:r>
              <a:rPr lang="en-US" sz="6000" b="1" dirty="0" smtClean="0">
                <a:latin typeface="Nikosh" pitchFamily="2" charset="0"/>
                <a:cs typeface="Nikosh" pitchFamily="2" charset="0"/>
              </a:rPr>
              <a:t>৩</a:t>
            </a:r>
            <a:r>
              <a:rPr lang="bn-BD" sz="6000" b="1" dirty="0" smtClean="0">
                <a:latin typeface="Nikosh" pitchFamily="2" charset="0"/>
                <a:cs typeface="Nikosh" pitchFamily="2" charset="0"/>
              </a:rPr>
              <a:t>/২০২১</a:t>
            </a:r>
            <a:endParaRPr lang="en-US" sz="60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3409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sz="5300" b="1" u="sng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শিখনফল</a:t>
            </a:r>
            <a:r>
              <a:rPr lang="bn-BD" b="1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/>
            </a:r>
            <a:br>
              <a:rPr lang="bn-BD" b="1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</a:br>
            <a:r>
              <a:rPr lang="bn-BD" b="1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এই পাঠ শেষে শিক্ষার্থীরা 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7090" y="1752600"/>
            <a:ext cx="8534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0"/>
              </a:spcAft>
            </a:pPr>
            <a:r>
              <a:rPr lang="bn-BD" sz="4400" dirty="0" smtClean="0">
                <a:solidFill>
                  <a:srgbClr val="FF3399"/>
                </a:solidFill>
                <a:latin typeface="Nikosh" pitchFamily="2" charset="0"/>
                <a:cs typeface="Nikosh" pitchFamily="2" charset="0"/>
              </a:rPr>
              <a:t>১। সালাতের পরিচিতি জানতে পারবে।</a:t>
            </a:r>
          </a:p>
          <a:p>
            <a:pPr>
              <a:spcAft>
                <a:spcPts val="6000"/>
              </a:spcAft>
            </a:pPr>
            <a:r>
              <a:rPr lang="bn-BD" sz="44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২। সালাতের ফরজ জানতে পারবে।</a:t>
            </a:r>
          </a:p>
          <a:p>
            <a:pPr>
              <a:spcAft>
                <a:spcPts val="6000"/>
              </a:spcAft>
            </a:pPr>
            <a:r>
              <a:rPr lang="bn-BD" sz="44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৩। নারী ও পুরুষের সতর সম্পর্কে জানতে পারবে। </a:t>
            </a:r>
            <a:endParaRPr lang="en-US" sz="44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3776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1143000"/>
          </a:xfrm>
        </p:spPr>
        <p:txBody>
          <a:bodyPr>
            <a:noAutofit/>
          </a:bodyPr>
          <a:lstStyle/>
          <a:p>
            <a:r>
              <a:rPr lang="bn-BD" sz="8000" dirty="0" smtClean="0">
                <a:solidFill>
                  <a:srgbClr val="FFC000"/>
                </a:solidFill>
                <a:latin typeface="Nikosh" pitchFamily="2" charset="0"/>
                <a:cs typeface="Nikosh" pitchFamily="2" charset="0"/>
              </a:rPr>
              <a:t>একক কাজ</a:t>
            </a:r>
            <a:endParaRPr lang="en-US" sz="8000" dirty="0">
              <a:solidFill>
                <a:srgbClr val="FFC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4290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সালাতের পরিচয় দাও।</a:t>
            </a:r>
          </a:p>
        </p:txBody>
      </p:sp>
    </p:spTree>
    <p:extLst>
      <p:ext uri="{BB962C8B-B14F-4D97-AF65-F5344CB8AC3E}">
        <p14:creationId xmlns:p14="http://schemas.microsoft.com/office/powerpoint/2010/main" val="3138139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000" b="1" dirty="0" smtClean="0">
                <a:solidFill>
                  <a:srgbClr val="0033CC"/>
                </a:solidFill>
                <a:latin typeface="Nikosh" pitchFamily="2" charset="0"/>
                <a:cs typeface="Nikosh" pitchFamily="2" charset="0"/>
              </a:rPr>
              <a:t>দলীয় কাজ</a:t>
            </a:r>
            <a:endParaRPr lang="en-US" sz="6000" b="1" dirty="0">
              <a:solidFill>
                <a:srgbClr val="0033CC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সালাতের ফরজ </a:t>
            </a:r>
            <a:r>
              <a:rPr lang="bn-BD" sz="8000" b="1" dirty="0" smtClean="0">
                <a:solidFill>
                  <a:srgbClr val="0033CC"/>
                </a:solidFill>
                <a:latin typeface="Nikosh" pitchFamily="2" charset="0"/>
                <a:cs typeface="Nikosh" pitchFamily="2" charset="0"/>
              </a:rPr>
              <a:t>কয়টি</a:t>
            </a:r>
            <a:r>
              <a:rPr lang="bn-BD" sz="8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ও কি কি </a:t>
            </a:r>
            <a:r>
              <a:rPr lang="bn-BD" sz="8000" b="1" dirty="0" smtClean="0">
                <a:solidFill>
                  <a:srgbClr val="0033CC"/>
                </a:solidFill>
                <a:latin typeface="Nikosh" pitchFamily="2" charset="0"/>
                <a:cs typeface="Nikosh" pitchFamily="2" charset="0"/>
              </a:rPr>
              <a:t>আলোচনা</a:t>
            </a:r>
            <a:r>
              <a:rPr lang="bn-BD" sz="8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করে লিখ।</a:t>
            </a:r>
            <a:endParaRPr lang="en-US" sz="80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2821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838200"/>
            <a:ext cx="8229600" cy="1143000"/>
          </a:xfrm>
        </p:spPr>
        <p:txBody>
          <a:bodyPr>
            <a:noAutofit/>
          </a:bodyPr>
          <a:lstStyle/>
          <a:p>
            <a:r>
              <a:rPr lang="bn-BD" sz="8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বাড়ীর কাজ</a:t>
            </a:r>
            <a:endParaRPr lang="en-US" sz="80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819400"/>
            <a:ext cx="769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নারী ও পুরুষের </a:t>
            </a:r>
            <a:r>
              <a:rPr lang="bn-BD" sz="8000" b="1" dirty="0" smtClean="0">
                <a:solidFill>
                  <a:srgbClr val="FF0066"/>
                </a:solidFill>
                <a:latin typeface="Nikosh" pitchFamily="2" charset="0"/>
                <a:cs typeface="Nikosh" pitchFamily="2" charset="0"/>
              </a:rPr>
              <a:t>সতর</a:t>
            </a:r>
            <a:r>
              <a:rPr lang="bn-BD" sz="80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সম্পর্কে লিখে আনবে।</a:t>
            </a:r>
          </a:p>
        </p:txBody>
      </p:sp>
    </p:spTree>
    <p:extLst>
      <p:ext uri="{BB962C8B-B14F-4D97-AF65-F5344CB8AC3E}">
        <p14:creationId xmlns:p14="http://schemas.microsoft.com/office/powerpoint/2010/main" val="37656156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0"/>
            <a:ext cx="632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agara Solid" pitchFamily="82" charset="0"/>
                <a:ea typeface="NSimSun" pitchFamily="49" charset="-122"/>
              </a:rPr>
              <a:t>ধন্যবাদ</a:t>
            </a:r>
            <a:endParaRPr lang="en-US" sz="4400" dirty="0">
              <a:latin typeface="Niagara Solid" pitchFamily="82" charset="0"/>
              <a:ea typeface="NSimSun" pitchFamily="49" charset="-12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532" y="2209800"/>
            <a:ext cx="4639854" cy="370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683793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94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নিচের ছবিগুলো দেখ -</vt:lpstr>
      <vt:lpstr>পাঠ পরিচিতিঃ</vt:lpstr>
      <vt:lpstr>শিখনফল এই পাঠ শেষে শিক্ষার্থীরা </vt:lpstr>
      <vt:lpstr>একক কাজ</vt:lpstr>
      <vt:lpstr>দলীয় কাজ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 computer</dc:creator>
  <cp:lastModifiedBy>ismail - [2010]</cp:lastModifiedBy>
  <cp:revision>41</cp:revision>
  <dcterms:created xsi:type="dcterms:W3CDTF">2006-08-16T00:00:00Z</dcterms:created>
  <dcterms:modified xsi:type="dcterms:W3CDTF">2021-03-15T05:38:22Z</dcterms:modified>
</cp:coreProperties>
</file>