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9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4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6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8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1B02-EFE2-4B53-A8BF-22BC818A778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8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4000" dirty="0" smtClean="0"/>
              <a:t>بسم الله الرحمن الرحيم</a:t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>السلام عليكم ورحمة الله</a:t>
            </a:r>
            <a:br>
              <a:rPr lang="ar-SA" sz="4000" dirty="0" smtClean="0"/>
            </a:br>
            <a:r>
              <a:rPr lang="ar-SA" sz="4000" dirty="0" smtClean="0"/>
              <a:t>اهلا سهلا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945" y="360203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7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7255" y="701342"/>
            <a:ext cx="58476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ولو كان مكان الاب جد فللام ثلث جميع المال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زوج   ام    جد</a:t>
            </a:r>
          </a:p>
          <a:p>
            <a:r>
              <a:rPr lang="ar-SA" dirty="0" smtClean="0"/>
              <a:t>      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dirty="0" err="1" smtClean="0"/>
              <a:t>زو</a:t>
            </a:r>
            <a:r>
              <a:rPr lang="ar-SA" dirty="0" smtClean="0"/>
              <a:t> جه     ام    جد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  الا عند ابي يوسف رح فان لها ثلث الباقي</a:t>
            </a:r>
          </a:p>
          <a:p>
            <a:r>
              <a:rPr lang="ar-SA" dirty="0" smtClean="0"/>
              <a:t>-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زوج     ام     جد-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زوجه     ام     جد</a:t>
            </a:r>
          </a:p>
          <a:p>
            <a:endParaRPr lang="ar-SA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6" y="1696155"/>
            <a:ext cx="2143125" cy="21336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539981" y="1580245"/>
            <a:ext cx="14295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43977" y="2627290"/>
            <a:ext cx="1944710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60642" y="4623515"/>
            <a:ext cx="1996226" cy="3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22006" y="5628068"/>
            <a:ext cx="1983346" cy="3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64606" y="1210913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مسئلة</a:t>
            </a:r>
            <a:r>
              <a:rPr lang="ar-SA" dirty="0" smtClean="0"/>
              <a:t>  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93983" y="2305318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مسئلة</a:t>
            </a:r>
            <a:r>
              <a:rPr lang="ar-SA" dirty="0" smtClean="0"/>
              <a:t> 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58755" y="4275786"/>
            <a:ext cx="165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مسئلة</a:t>
            </a:r>
            <a:r>
              <a:rPr lang="ar-SA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16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7466" y="1061155"/>
            <a:ext cx="589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الي اللقاء</a:t>
            </a:r>
          </a:p>
          <a:p>
            <a:endParaRPr lang="ar-SA" sz="7200" dirty="0"/>
          </a:p>
          <a:p>
            <a:r>
              <a:rPr lang="ar-SA" sz="7200" dirty="0" smtClean="0"/>
              <a:t>السلام عليكم ورحمة الله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764" y="220680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4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588" y="1788177"/>
            <a:ext cx="1508760" cy="1874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0003" y="169229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محمد مجيب الرحمن</a:t>
            </a:r>
            <a:br>
              <a:rPr lang="ar-SA" sz="3600" dirty="0"/>
            </a:br>
            <a:r>
              <a:rPr lang="ar-SA" sz="3600" dirty="0"/>
              <a:t> الاستاذ المساعد</a:t>
            </a:r>
            <a:br>
              <a:rPr lang="ar-SA" sz="3600" dirty="0"/>
            </a:br>
            <a:r>
              <a:rPr lang="ar-SA" sz="3600" dirty="0"/>
              <a:t>المدرسة المجددية الإسلامية(العالم)</a:t>
            </a:r>
            <a:br>
              <a:rPr lang="ar-SA" sz="3600" dirty="0"/>
            </a:br>
            <a:r>
              <a:rPr lang="ar-SA" sz="3600" dirty="0"/>
              <a:t>برى بارى-كالياكوير-غازيفور</a:t>
            </a:r>
          </a:p>
        </p:txBody>
      </p:sp>
    </p:spTree>
    <p:extLst>
      <p:ext uri="{BB962C8B-B14F-4D97-AF65-F5344CB8AC3E}">
        <p14:creationId xmlns:p14="http://schemas.microsoft.com/office/powerpoint/2010/main" val="256892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978" y="1986844"/>
            <a:ext cx="4831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dirty="0"/>
              <a:t>الصف العالم</a:t>
            </a:r>
          </a:p>
          <a:p>
            <a:endParaRPr lang="ar-SA" sz="3200" dirty="0"/>
          </a:p>
          <a:p>
            <a:r>
              <a:rPr lang="ar-SA" sz="3200" dirty="0"/>
              <a:t>الورقة الثانية للفقه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12" y="244915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80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15795" y="2218795"/>
            <a:ext cx="5746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en-US" sz="3600" dirty="0" smtClean="0"/>
              <a:t> </a:t>
            </a:r>
            <a:r>
              <a:rPr lang="ar-SA" sz="3600" dirty="0" smtClean="0"/>
              <a:t>الام</a:t>
            </a:r>
            <a:endParaRPr lang="ar-SA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757" y="221879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9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1956" y="2099733"/>
            <a:ext cx="63217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النتائج من الدرس</a:t>
            </a:r>
          </a:p>
          <a:p>
            <a:endParaRPr lang="ar-SA" sz="3200" dirty="0"/>
          </a:p>
          <a:p>
            <a:r>
              <a:rPr lang="ar-SA" sz="3200" dirty="0"/>
              <a:t>يستطيع الطلاب بعد انتهاء هذا الدرس</a:t>
            </a:r>
          </a:p>
          <a:p>
            <a:endParaRPr lang="ar-SA" sz="3200" dirty="0"/>
          </a:p>
          <a:p>
            <a:r>
              <a:rPr lang="ar-SA" sz="3200" dirty="0"/>
              <a:t>ان يبينوا </a:t>
            </a:r>
            <a:r>
              <a:rPr lang="ar-SA" sz="3200" dirty="0" smtClean="0"/>
              <a:t>  أحوال الام</a:t>
            </a:r>
            <a:endParaRPr lang="ar-SA" sz="3200" dirty="0"/>
          </a:p>
          <a:p>
            <a:r>
              <a:rPr lang="ar-SA" sz="3200" dirty="0" smtClean="0"/>
              <a:t> </a:t>
            </a:r>
            <a:endParaRPr lang="ar-SA" sz="3200" dirty="0"/>
          </a:p>
          <a:p>
            <a:r>
              <a:rPr lang="ar-SA" sz="3200" dirty="0"/>
              <a:t>ان </a:t>
            </a:r>
            <a:r>
              <a:rPr lang="ar-SA" sz="3200" dirty="0" smtClean="0"/>
              <a:t>يقولوا أحوال الام كم هي وما هي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30" y="278253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5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6133" y="1648177"/>
            <a:ext cx="7145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 اما للام فأحوال ثلاث :</a:t>
            </a:r>
          </a:p>
          <a:p>
            <a:endParaRPr lang="ar-SA" dirty="0"/>
          </a:p>
          <a:p>
            <a:r>
              <a:rPr lang="ar-SA" dirty="0" smtClean="0"/>
              <a:t>السدس:</a:t>
            </a:r>
          </a:p>
          <a:p>
            <a:r>
              <a:rPr lang="ar-SA" dirty="0" smtClean="0"/>
              <a:t> </a:t>
            </a:r>
          </a:p>
          <a:p>
            <a:r>
              <a:rPr lang="ar-SA" dirty="0" smtClean="0"/>
              <a:t>مع الولد او ولد الابن وان سفل</a:t>
            </a:r>
          </a:p>
          <a:p>
            <a:endParaRPr lang="ar-SA" dirty="0"/>
          </a:p>
          <a:p>
            <a:r>
              <a:rPr lang="ar-SA" u="sng" dirty="0" smtClean="0"/>
              <a:t>                            </a:t>
            </a:r>
          </a:p>
          <a:p>
            <a:r>
              <a:rPr lang="ar-SA" dirty="0" smtClean="0"/>
              <a:t>ام                     ابن            بنت       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بنت</a:t>
            </a:r>
            <a:r>
              <a:rPr lang="ar-SA" dirty="0" smtClean="0"/>
              <a:t>       بنت</a:t>
            </a:r>
          </a:p>
          <a:p>
            <a:r>
              <a:rPr lang="ar-SA" dirty="0" smtClean="0"/>
              <a:t>1                       2                1            1            1  </a:t>
            </a:r>
            <a:endParaRPr lang="ar-SA" dirty="0" smtClean="0"/>
          </a:p>
          <a:p>
            <a:r>
              <a:rPr lang="ar-SA" dirty="0" smtClean="0"/>
              <a:t> </a:t>
            </a:r>
          </a:p>
          <a:p>
            <a:r>
              <a:rPr lang="ar-SA" dirty="0" smtClean="0"/>
              <a:t>او مع الاثنين من الاخوة والاخوات فصاعدا من أي جهة كانا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ام      اخ لاب وام          اخت </a:t>
            </a:r>
            <a:r>
              <a:rPr lang="ar-SA" dirty="0" smtClean="0"/>
              <a:t>لاب</a:t>
            </a:r>
          </a:p>
          <a:p>
            <a:r>
              <a:rPr lang="ar-SA" dirty="0" smtClean="0"/>
              <a:t>1          4                           1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12" y="2207800"/>
            <a:ext cx="2619375" cy="174307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4955821" y="5276204"/>
            <a:ext cx="2923822" cy="11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805212" y="3580174"/>
            <a:ext cx="241089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61268" y="5102827"/>
            <a:ext cx="446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58377" y="4984124"/>
            <a:ext cx="135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          6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202706" y="2971800"/>
            <a:ext cx="658906" cy="633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02487" y="301943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76565" y="4898536"/>
            <a:ext cx="534094" cy="38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97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1251" y="1580443"/>
            <a:ext cx="595306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وثلث الكل :</a:t>
            </a:r>
          </a:p>
          <a:p>
            <a:endParaRPr lang="ar-SA" sz="2800" dirty="0"/>
          </a:p>
          <a:p>
            <a:r>
              <a:rPr lang="ar-SA" sz="2800" dirty="0" smtClean="0"/>
              <a:t>عند عدم هؤلاء المذكورين</a:t>
            </a:r>
          </a:p>
          <a:p>
            <a:r>
              <a:rPr lang="ar-SA" sz="2800" dirty="0" smtClean="0"/>
              <a:t> </a:t>
            </a:r>
          </a:p>
          <a:p>
            <a:endParaRPr lang="ar-SA" sz="2800" dirty="0"/>
          </a:p>
          <a:p>
            <a:r>
              <a:rPr lang="ar-SA" sz="2800" dirty="0" smtClean="0"/>
              <a:t>ام          اب</a:t>
            </a:r>
          </a:p>
          <a:p>
            <a:r>
              <a:rPr lang="ar-SA" dirty="0" smtClean="0"/>
              <a:t> </a:t>
            </a:r>
            <a:r>
              <a:rPr lang="ar-SA" dirty="0" smtClean="0"/>
              <a:t>1                     2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97" y="1580444"/>
            <a:ext cx="1847850" cy="24669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5911403" y="3799268"/>
            <a:ext cx="22022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0766" y="3429936"/>
            <a:ext cx="305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3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11035" y="3057770"/>
            <a:ext cx="805023" cy="74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3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5343" y="1075644"/>
            <a:ext cx="59605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وثلث ما بقي:</a:t>
            </a:r>
          </a:p>
          <a:p>
            <a:endParaRPr lang="ar-SA" sz="2400" dirty="0"/>
          </a:p>
          <a:p>
            <a:r>
              <a:rPr lang="ar-SA" sz="2400" dirty="0" smtClean="0"/>
              <a:t> بعد فرض احد الزوجين- </a:t>
            </a:r>
          </a:p>
          <a:p>
            <a:endParaRPr lang="ar-SA" sz="2400" dirty="0"/>
          </a:p>
          <a:p>
            <a:r>
              <a:rPr lang="ar-SA" sz="2400" dirty="0" smtClean="0"/>
              <a:t> وذلك في مسلتين:</a:t>
            </a:r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زوج              اب            ام</a:t>
            </a:r>
            <a:endParaRPr lang="ar-SA" sz="2400" dirty="0" smtClean="0"/>
          </a:p>
          <a:p>
            <a:r>
              <a:rPr lang="ar-SA" sz="2400" dirty="0" smtClean="0"/>
              <a:t>3                 2              1 </a:t>
            </a:r>
            <a:endParaRPr lang="ar-SA" sz="2400" dirty="0" smtClean="0"/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زوجة             ام             اب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78" y="2380540"/>
            <a:ext cx="2390775" cy="19145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6050135" y="3798414"/>
            <a:ext cx="2472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47114" y="5156847"/>
            <a:ext cx="16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581875" y="3798414"/>
            <a:ext cx="844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055456" y="3545288"/>
            <a:ext cx="526709" cy="533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9022976" y="3536575"/>
            <a:ext cx="10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63580" y="5181862"/>
            <a:ext cx="3532030" cy="83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940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874058" y="2487706"/>
            <a:ext cx="9036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332259" y="1317812"/>
            <a:ext cx="739588" cy="116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55740" y="1933709"/>
            <a:ext cx="56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38128" y="2487706"/>
            <a:ext cx="1169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زوجة</a:t>
            </a:r>
            <a:r>
              <a:rPr lang="ar-SA" dirty="0" smtClean="0"/>
              <a:t> 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2270" y="2487706"/>
            <a:ext cx="22725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sz="3200" dirty="0" smtClean="0"/>
              <a:t>م 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5318" y="2487706"/>
            <a:ext cx="2259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sz="2800" dirty="0" smtClean="0"/>
              <a:t>ب </a:t>
            </a:r>
          </a:p>
          <a:p>
            <a:endParaRPr lang="ar-SA" dirty="0" smtClean="0"/>
          </a:p>
          <a:p>
            <a:r>
              <a:rPr lang="ar-SA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57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182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46</cp:revision>
  <dcterms:created xsi:type="dcterms:W3CDTF">2020-10-05T23:09:48Z</dcterms:created>
  <dcterms:modified xsi:type="dcterms:W3CDTF">2021-01-28T18:27:59Z</dcterms:modified>
</cp:coreProperties>
</file>