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74" r:id="rId4"/>
    <p:sldId id="275" r:id="rId5"/>
    <p:sldId id="276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8D959-2862-401E-8FA6-0615704A03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C03D75-1F2C-4B47-8F0E-C89DE237E0EC}">
      <dgm:prSet custT="1"/>
      <dgm:spPr/>
      <dgm:t>
        <a:bodyPr/>
        <a:lstStyle/>
        <a:p>
          <a:pPr rtl="0"/>
          <a:r>
            <a:rPr lang="en-US" sz="2800" dirty="0" err="1"/>
            <a:t>মোঃ</a:t>
          </a:r>
          <a:r>
            <a:rPr lang="en-US" sz="2800" dirty="0"/>
            <a:t> </a:t>
          </a:r>
          <a:r>
            <a:rPr lang="en-US" sz="2800" dirty="0" err="1"/>
            <a:t>নাজমুল</a:t>
          </a:r>
          <a:r>
            <a:rPr lang="en-US" sz="2800" dirty="0"/>
            <a:t> </a:t>
          </a:r>
          <a:r>
            <a:rPr lang="en-US" sz="2800" dirty="0" err="1"/>
            <a:t>হোসাইন</a:t>
          </a:r>
          <a:r>
            <a:rPr lang="bn-IN" sz="2800" dirty="0"/>
            <a:t>  </a:t>
          </a:r>
          <a:endParaRPr lang="en-US" sz="2800" dirty="0"/>
        </a:p>
      </dgm:t>
    </dgm:pt>
    <dgm:pt modelId="{71234FA5-5250-425B-807F-8F918A6DD3A7}" type="parTrans" cxnId="{C6F39300-E5C5-4B5C-95C8-390ECF535724}">
      <dgm:prSet/>
      <dgm:spPr/>
      <dgm:t>
        <a:bodyPr/>
        <a:lstStyle/>
        <a:p>
          <a:endParaRPr lang="en-US"/>
        </a:p>
      </dgm:t>
    </dgm:pt>
    <dgm:pt modelId="{C26751D4-830B-4B6A-9C46-7CAFE84BAB7B}" type="sibTrans" cxnId="{C6F39300-E5C5-4B5C-95C8-390ECF535724}">
      <dgm:prSet/>
      <dgm:spPr/>
      <dgm:t>
        <a:bodyPr/>
        <a:lstStyle/>
        <a:p>
          <a:endParaRPr lang="en-US"/>
        </a:p>
      </dgm:t>
    </dgm:pt>
    <dgm:pt modelId="{47B5992C-A7CB-4221-9CA8-61059F5730E5}">
      <dgm:prSet custT="1"/>
      <dgm:spPr/>
      <dgm:t>
        <a:bodyPr/>
        <a:lstStyle/>
        <a:p>
          <a:pPr rtl="0"/>
          <a:r>
            <a:rPr lang="bn-IN" sz="2800" dirty="0"/>
            <a:t>সহকারী শিক্ষক(ভৌত বিজ্ঞান) </a:t>
          </a:r>
          <a:endParaRPr lang="en-US" sz="2800" dirty="0"/>
        </a:p>
      </dgm:t>
    </dgm:pt>
    <dgm:pt modelId="{B91A0B19-46A8-441F-956C-FFC50512B5BE}" type="parTrans" cxnId="{59B862C1-3A1A-4AC8-B495-AECBA2657864}">
      <dgm:prSet/>
      <dgm:spPr/>
      <dgm:t>
        <a:bodyPr/>
        <a:lstStyle/>
        <a:p>
          <a:endParaRPr lang="en-US"/>
        </a:p>
      </dgm:t>
    </dgm:pt>
    <dgm:pt modelId="{2DC8544D-8F08-48A5-B5F6-888880B87594}" type="sibTrans" cxnId="{59B862C1-3A1A-4AC8-B495-AECBA2657864}">
      <dgm:prSet/>
      <dgm:spPr/>
      <dgm:t>
        <a:bodyPr/>
        <a:lstStyle/>
        <a:p>
          <a:endParaRPr lang="en-US"/>
        </a:p>
      </dgm:t>
    </dgm:pt>
    <dgm:pt modelId="{403CEF15-2345-446E-A53B-6FBAADA73D4F}">
      <dgm:prSet custT="1"/>
      <dgm:spPr/>
      <dgm:t>
        <a:bodyPr/>
        <a:lstStyle/>
        <a:p>
          <a:pPr rtl="0"/>
          <a:r>
            <a:rPr lang="en-US" sz="2800" dirty="0" err="1"/>
            <a:t>বনগাঁও</a:t>
          </a:r>
          <a:r>
            <a:rPr lang="en-US" sz="2800" dirty="0"/>
            <a:t> </a:t>
          </a:r>
          <a:r>
            <a:rPr lang="bn-IN" sz="2800" dirty="0"/>
            <a:t>উচ্চ বিদ্যালয় </a:t>
          </a:r>
          <a:endParaRPr lang="en-US" sz="2800" dirty="0"/>
        </a:p>
      </dgm:t>
    </dgm:pt>
    <dgm:pt modelId="{1FFA2525-3571-4132-BDD0-215968F2643E}" type="parTrans" cxnId="{4C951A53-580B-412B-90CD-772AF2641F5A}">
      <dgm:prSet/>
      <dgm:spPr/>
      <dgm:t>
        <a:bodyPr/>
        <a:lstStyle/>
        <a:p>
          <a:endParaRPr lang="en-US"/>
        </a:p>
      </dgm:t>
    </dgm:pt>
    <dgm:pt modelId="{D41C017E-B413-45F3-82EA-711BCE2D0B11}" type="sibTrans" cxnId="{4C951A53-580B-412B-90CD-772AF2641F5A}">
      <dgm:prSet/>
      <dgm:spPr/>
      <dgm:t>
        <a:bodyPr/>
        <a:lstStyle/>
        <a:p>
          <a:endParaRPr lang="en-US"/>
        </a:p>
      </dgm:t>
    </dgm:pt>
    <dgm:pt modelId="{38C4A5D7-D025-490C-9791-D5B64F31C998}" type="pres">
      <dgm:prSet presAssocID="{DE88D959-2862-401E-8FA6-0615704A0372}" presName="linear" presStyleCnt="0">
        <dgm:presLayoutVars>
          <dgm:animLvl val="lvl"/>
          <dgm:resizeHandles val="exact"/>
        </dgm:presLayoutVars>
      </dgm:prSet>
      <dgm:spPr/>
    </dgm:pt>
    <dgm:pt modelId="{9E17E0C1-3C9B-4652-8B4D-C59427504AEA}" type="pres">
      <dgm:prSet presAssocID="{D3C03D75-1F2C-4B47-8F0E-C89DE237E0EC}" presName="parentText" presStyleLbl="node1" presStyleIdx="0" presStyleCnt="3" custLinFactY="-694" custLinFactNeighborX="-3722" custLinFactNeighborY="-100000">
        <dgm:presLayoutVars>
          <dgm:chMax val="0"/>
          <dgm:bulletEnabled val="1"/>
        </dgm:presLayoutVars>
      </dgm:prSet>
      <dgm:spPr/>
    </dgm:pt>
    <dgm:pt modelId="{6C82D1EE-7172-43F3-9369-DF9B03D5AC99}" type="pres">
      <dgm:prSet presAssocID="{C26751D4-830B-4B6A-9C46-7CAFE84BAB7B}" presName="spacer" presStyleCnt="0"/>
      <dgm:spPr/>
    </dgm:pt>
    <dgm:pt modelId="{C552F366-6C28-42C3-8BB1-5D6985904772}" type="pres">
      <dgm:prSet presAssocID="{47B5992C-A7CB-4221-9CA8-61059F5730E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F7376A-7CFB-4E30-AB11-E1B7918C675D}" type="pres">
      <dgm:prSet presAssocID="{2DC8544D-8F08-48A5-B5F6-888880B87594}" presName="spacer" presStyleCnt="0"/>
      <dgm:spPr/>
    </dgm:pt>
    <dgm:pt modelId="{6D7AAD0E-91C4-43CB-81A6-A2BDEA1F3886}" type="pres">
      <dgm:prSet presAssocID="{403CEF15-2345-446E-A53B-6FBAADA73D4F}" presName="parentText" presStyleLbl="node1" presStyleIdx="2" presStyleCnt="3" custLinFactNeighborX="465" custLinFactNeighborY="4222">
        <dgm:presLayoutVars>
          <dgm:chMax val="0"/>
          <dgm:bulletEnabled val="1"/>
        </dgm:presLayoutVars>
      </dgm:prSet>
      <dgm:spPr/>
    </dgm:pt>
  </dgm:ptLst>
  <dgm:cxnLst>
    <dgm:cxn modelId="{C6F39300-E5C5-4B5C-95C8-390ECF535724}" srcId="{DE88D959-2862-401E-8FA6-0615704A0372}" destId="{D3C03D75-1F2C-4B47-8F0E-C89DE237E0EC}" srcOrd="0" destOrd="0" parTransId="{71234FA5-5250-425B-807F-8F918A6DD3A7}" sibTransId="{C26751D4-830B-4B6A-9C46-7CAFE84BAB7B}"/>
    <dgm:cxn modelId="{0E815351-3FE6-4F7F-BC9C-0F19DCC62590}" type="presOf" srcId="{47B5992C-A7CB-4221-9CA8-61059F5730E5}" destId="{C552F366-6C28-42C3-8BB1-5D6985904772}" srcOrd="0" destOrd="0" presId="urn:microsoft.com/office/officeart/2005/8/layout/vList2"/>
    <dgm:cxn modelId="{4C951A53-580B-412B-90CD-772AF2641F5A}" srcId="{DE88D959-2862-401E-8FA6-0615704A0372}" destId="{403CEF15-2345-446E-A53B-6FBAADA73D4F}" srcOrd="2" destOrd="0" parTransId="{1FFA2525-3571-4132-BDD0-215968F2643E}" sibTransId="{D41C017E-B413-45F3-82EA-711BCE2D0B11}"/>
    <dgm:cxn modelId="{41187A7C-868F-4F0E-8305-737E64B3A727}" type="presOf" srcId="{403CEF15-2345-446E-A53B-6FBAADA73D4F}" destId="{6D7AAD0E-91C4-43CB-81A6-A2BDEA1F3886}" srcOrd="0" destOrd="0" presId="urn:microsoft.com/office/officeart/2005/8/layout/vList2"/>
    <dgm:cxn modelId="{D2801EB7-3036-47AF-8CE7-98E7CE242333}" type="presOf" srcId="{DE88D959-2862-401E-8FA6-0615704A0372}" destId="{38C4A5D7-D025-490C-9791-D5B64F31C998}" srcOrd="0" destOrd="0" presId="urn:microsoft.com/office/officeart/2005/8/layout/vList2"/>
    <dgm:cxn modelId="{59B862C1-3A1A-4AC8-B495-AECBA2657864}" srcId="{DE88D959-2862-401E-8FA6-0615704A0372}" destId="{47B5992C-A7CB-4221-9CA8-61059F5730E5}" srcOrd="1" destOrd="0" parTransId="{B91A0B19-46A8-441F-956C-FFC50512B5BE}" sibTransId="{2DC8544D-8F08-48A5-B5F6-888880B87594}"/>
    <dgm:cxn modelId="{528AA0D1-4B88-4450-A2C9-5F4FC519938E}" type="presOf" srcId="{D3C03D75-1F2C-4B47-8F0E-C89DE237E0EC}" destId="{9E17E0C1-3C9B-4652-8B4D-C59427504AEA}" srcOrd="0" destOrd="0" presId="urn:microsoft.com/office/officeart/2005/8/layout/vList2"/>
    <dgm:cxn modelId="{C3F374C9-25C9-474A-BFAE-AE94394A1DF5}" type="presParOf" srcId="{38C4A5D7-D025-490C-9791-D5B64F31C998}" destId="{9E17E0C1-3C9B-4652-8B4D-C59427504AEA}" srcOrd="0" destOrd="0" presId="urn:microsoft.com/office/officeart/2005/8/layout/vList2"/>
    <dgm:cxn modelId="{AAB8991A-3663-4D97-BD7A-8E158F466B81}" type="presParOf" srcId="{38C4A5D7-D025-490C-9791-D5B64F31C998}" destId="{6C82D1EE-7172-43F3-9369-DF9B03D5AC99}" srcOrd="1" destOrd="0" presId="urn:microsoft.com/office/officeart/2005/8/layout/vList2"/>
    <dgm:cxn modelId="{9901A021-52E2-488D-B677-B0EBB7736DF6}" type="presParOf" srcId="{38C4A5D7-D025-490C-9791-D5B64F31C998}" destId="{C552F366-6C28-42C3-8BB1-5D6985904772}" srcOrd="2" destOrd="0" presId="urn:microsoft.com/office/officeart/2005/8/layout/vList2"/>
    <dgm:cxn modelId="{E447DF78-F9A2-4E7D-99F1-D1581011E4FB}" type="presParOf" srcId="{38C4A5D7-D025-490C-9791-D5B64F31C998}" destId="{96F7376A-7CFB-4E30-AB11-E1B7918C675D}" srcOrd="3" destOrd="0" presId="urn:microsoft.com/office/officeart/2005/8/layout/vList2"/>
    <dgm:cxn modelId="{E3624C1B-ABFF-473F-A4EC-9E8B193043C4}" type="presParOf" srcId="{38C4A5D7-D025-490C-9791-D5B64F31C998}" destId="{6D7AAD0E-91C4-43CB-81A6-A2BDEA1F38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92ED6-D598-443C-B5E5-608F7923CFB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69F50E-B685-4BC1-A925-E5DA6F46AED2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bn-IN" sz="3600" b="1" dirty="0"/>
            <a:t>    </a:t>
          </a:r>
          <a:r>
            <a:rPr lang="en-US" sz="3600" b="1" dirty="0" err="1"/>
            <a:t>পরিচিতি</a:t>
          </a:r>
          <a:endParaRPr lang="en-US" sz="3600" b="1" dirty="0"/>
        </a:p>
      </dgm:t>
    </dgm:pt>
    <dgm:pt modelId="{36EBCDAD-BEB8-428D-93C5-DF52C710EF1F}" type="parTrans" cxnId="{4BC2FD20-D667-44EB-B500-B85AD8D911A5}">
      <dgm:prSet/>
      <dgm:spPr/>
      <dgm:t>
        <a:bodyPr/>
        <a:lstStyle/>
        <a:p>
          <a:endParaRPr lang="en-US"/>
        </a:p>
      </dgm:t>
    </dgm:pt>
    <dgm:pt modelId="{6E50677D-3D0E-4BDE-9C0D-3E906182158F}" type="sibTrans" cxnId="{4BC2FD20-D667-44EB-B500-B85AD8D911A5}">
      <dgm:prSet/>
      <dgm:spPr/>
      <dgm:t>
        <a:bodyPr/>
        <a:lstStyle/>
        <a:p>
          <a:endParaRPr lang="en-US"/>
        </a:p>
      </dgm:t>
    </dgm:pt>
    <dgm:pt modelId="{F7313E0C-9CE3-4A15-8E30-86CE8C7B4056}" type="pres">
      <dgm:prSet presAssocID="{9A492ED6-D598-443C-B5E5-608F7923CFBE}" presName="linear" presStyleCnt="0">
        <dgm:presLayoutVars>
          <dgm:animLvl val="lvl"/>
          <dgm:resizeHandles val="exact"/>
        </dgm:presLayoutVars>
      </dgm:prSet>
      <dgm:spPr/>
    </dgm:pt>
    <dgm:pt modelId="{75C6F6E3-EA51-4395-8734-EF413EFCA5E3}" type="pres">
      <dgm:prSet presAssocID="{CE69F50E-B685-4BC1-A925-E5DA6F46AED2}" presName="parentText" presStyleLbl="node1" presStyleIdx="0" presStyleCnt="1" custScaleX="98809" custScaleY="76112" custLinFactNeighborX="-2071" custLinFactNeighborY="11267">
        <dgm:presLayoutVars>
          <dgm:chMax val="0"/>
          <dgm:bulletEnabled val="1"/>
        </dgm:presLayoutVars>
      </dgm:prSet>
      <dgm:spPr/>
    </dgm:pt>
  </dgm:ptLst>
  <dgm:cxnLst>
    <dgm:cxn modelId="{4BC2FD20-D667-44EB-B500-B85AD8D911A5}" srcId="{9A492ED6-D598-443C-B5E5-608F7923CFBE}" destId="{CE69F50E-B685-4BC1-A925-E5DA6F46AED2}" srcOrd="0" destOrd="0" parTransId="{36EBCDAD-BEB8-428D-93C5-DF52C710EF1F}" sibTransId="{6E50677D-3D0E-4BDE-9C0D-3E906182158F}"/>
    <dgm:cxn modelId="{F25C9772-03D4-48AA-8805-568C3470B5F8}" type="presOf" srcId="{9A492ED6-D598-443C-B5E5-608F7923CFBE}" destId="{F7313E0C-9CE3-4A15-8E30-86CE8C7B4056}" srcOrd="0" destOrd="0" presId="urn:microsoft.com/office/officeart/2005/8/layout/vList2"/>
    <dgm:cxn modelId="{827DA2A0-1F44-4688-BA4D-9F552BD8062C}" type="presOf" srcId="{CE69F50E-B685-4BC1-A925-E5DA6F46AED2}" destId="{75C6F6E3-EA51-4395-8734-EF413EFCA5E3}" srcOrd="0" destOrd="0" presId="urn:microsoft.com/office/officeart/2005/8/layout/vList2"/>
    <dgm:cxn modelId="{59675F15-9D58-48B7-B796-3F887078E605}" type="presParOf" srcId="{F7313E0C-9CE3-4A15-8E30-86CE8C7B4056}" destId="{75C6F6E3-EA51-4395-8734-EF413EFCA5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7E0C1-3C9B-4652-8B4D-C59427504AEA}">
      <dsp:nvSpPr>
        <dsp:cNvPr id="0" name=""/>
        <dsp:cNvSpPr/>
      </dsp:nvSpPr>
      <dsp:spPr>
        <a:xfrm>
          <a:off x="0" y="0"/>
          <a:ext cx="4986626" cy="778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মোঃ</a:t>
          </a:r>
          <a:r>
            <a:rPr lang="en-US" sz="2800" kern="1200" dirty="0"/>
            <a:t> </a:t>
          </a:r>
          <a:r>
            <a:rPr lang="en-US" sz="2800" kern="1200" dirty="0" err="1"/>
            <a:t>নাজমুল</a:t>
          </a:r>
          <a:r>
            <a:rPr lang="en-US" sz="2800" kern="1200" dirty="0"/>
            <a:t> </a:t>
          </a:r>
          <a:r>
            <a:rPr lang="en-US" sz="2800" kern="1200" dirty="0" err="1"/>
            <a:t>হোসাইন</a:t>
          </a:r>
          <a:r>
            <a:rPr lang="bn-IN" sz="2800" kern="1200" dirty="0"/>
            <a:t>  </a:t>
          </a:r>
          <a:endParaRPr lang="en-US" sz="2800" kern="1200" dirty="0"/>
        </a:p>
      </dsp:txBody>
      <dsp:txXfrm>
        <a:off x="38024" y="38024"/>
        <a:ext cx="4910578" cy="702870"/>
      </dsp:txXfrm>
    </dsp:sp>
    <dsp:sp modelId="{C552F366-6C28-42C3-8BB1-5D6985904772}">
      <dsp:nvSpPr>
        <dsp:cNvPr id="0" name=""/>
        <dsp:cNvSpPr/>
      </dsp:nvSpPr>
      <dsp:spPr>
        <a:xfrm>
          <a:off x="0" y="791640"/>
          <a:ext cx="4986626" cy="778918"/>
        </a:xfrm>
        <a:prstGeom prst="roundRect">
          <a:avLst/>
        </a:prstGeom>
        <a:solidFill>
          <a:schemeClr val="accent5">
            <a:hueOff val="8576763"/>
            <a:satOff val="-1230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/>
            <a:t>সহকারী শিক্ষক(ভৌত বিজ্ঞান) </a:t>
          </a:r>
          <a:endParaRPr lang="en-US" sz="2800" kern="1200" dirty="0"/>
        </a:p>
      </dsp:txBody>
      <dsp:txXfrm>
        <a:off x="38024" y="829664"/>
        <a:ext cx="4910578" cy="702870"/>
      </dsp:txXfrm>
    </dsp:sp>
    <dsp:sp modelId="{6D7AAD0E-91C4-43CB-81A6-A2BDEA1F3886}">
      <dsp:nvSpPr>
        <dsp:cNvPr id="0" name=""/>
        <dsp:cNvSpPr/>
      </dsp:nvSpPr>
      <dsp:spPr>
        <a:xfrm>
          <a:off x="0" y="1583281"/>
          <a:ext cx="4986626" cy="778918"/>
        </a:xfrm>
        <a:prstGeom prst="roundRect">
          <a:avLst/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বনগাঁও</a:t>
          </a:r>
          <a:r>
            <a:rPr lang="en-US" sz="2800" kern="1200" dirty="0"/>
            <a:t> </a:t>
          </a:r>
          <a:r>
            <a:rPr lang="bn-IN" sz="2800" kern="1200" dirty="0"/>
            <a:t>উচ্চ বিদ্যালয় </a:t>
          </a:r>
          <a:endParaRPr lang="en-US" sz="2800" kern="1200" dirty="0"/>
        </a:p>
      </dsp:txBody>
      <dsp:txXfrm>
        <a:off x="38024" y="1621305"/>
        <a:ext cx="4910578" cy="702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6F6E3-EA51-4395-8734-EF413EFCA5E3}">
      <dsp:nvSpPr>
        <dsp:cNvPr id="0" name=""/>
        <dsp:cNvSpPr/>
      </dsp:nvSpPr>
      <dsp:spPr>
        <a:xfrm>
          <a:off x="0" y="487439"/>
          <a:ext cx="2677470" cy="320270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b="1" kern="1200" dirty="0"/>
            <a:t>    </a:t>
          </a:r>
          <a:r>
            <a:rPr lang="en-US" sz="3600" b="1" kern="1200" dirty="0" err="1"/>
            <a:t>পরিচিতি</a:t>
          </a:r>
          <a:endParaRPr lang="en-US" sz="3600" b="1" kern="1200" dirty="0"/>
        </a:p>
      </dsp:txBody>
      <dsp:txXfrm>
        <a:off x="15634" y="503073"/>
        <a:ext cx="2646202" cy="289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16-Mar-21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16-Mar-21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34860-9B58-4507-86D5-6C55E053B0A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4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16-Mar-21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16-Mar-21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2257" y="468200"/>
            <a:ext cx="6978514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34" y="115426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700" y="3672000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6585" y="3672000"/>
            <a:ext cx="658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বীজগণিতীয়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সূত্রাবলী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7262" y="1999159"/>
            <a:ext cx="658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সপ্তম-শ্রেণি</a:t>
            </a:r>
            <a:r>
              <a:rPr lang="en-US" sz="4400" dirty="0">
                <a:solidFill>
                  <a:srgbClr val="FF0000"/>
                </a:solidFill>
              </a:rPr>
              <a:t>, </a:t>
            </a:r>
            <a:r>
              <a:rPr lang="en-US" sz="4400" dirty="0" err="1">
                <a:solidFill>
                  <a:srgbClr val="FF0000"/>
                </a:solidFill>
              </a:rPr>
              <a:t>বিষয়:গণিত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5962" y="2775879"/>
            <a:ext cx="3782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</a:rPr>
              <a:t>অধ্যায়-পঞ্চম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5929180" y="2004774"/>
            <a:ext cx="52520" cy="458652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E97F84E5-A4A7-462F-B62C-24808C8D97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23850940"/>
              </p:ext>
            </p:extLst>
          </p:nvPr>
        </p:nvGraphicFramePr>
        <p:xfrm>
          <a:off x="501660" y="2963624"/>
          <a:ext cx="4986626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4419600" y="1"/>
          <a:ext cx="274240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21833" y="152400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" b="21495"/>
          <a:stretch/>
        </p:blipFill>
        <p:spPr>
          <a:xfrm>
            <a:off x="6863489" y="2004774"/>
            <a:ext cx="3600607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71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1130300" y="1244600"/>
            <a:ext cx="2451100" cy="1905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সূত্র-01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7200" y="1435100"/>
            <a:ext cx="73279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/>
              <a:t>(</a:t>
            </a:r>
            <a:r>
              <a:rPr lang="en-US" sz="6000" dirty="0" err="1"/>
              <a:t>a+b</a:t>
            </a:r>
            <a:r>
              <a:rPr lang="en-US" sz="6000" dirty="0"/>
              <a:t>)</a:t>
            </a:r>
            <a:r>
              <a:rPr lang="en-US" sz="6000" baseline="30000" dirty="0"/>
              <a:t>2</a:t>
            </a:r>
            <a:r>
              <a:rPr lang="en-US" sz="6000" dirty="0"/>
              <a:t>=a</a:t>
            </a:r>
            <a:r>
              <a:rPr lang="en-US" sz="6000" baseline="30000" dirty="0"/>
              <a:t>2</a:t>
            </a:r>
            <a:r>
              <a:rPr lang="en-US" sz="6000" dirty="0"/>
              <a:t>+2ab+b</a:t>
            </a:r>
            <a:r>
              <a:rPr lang="en-US" sz="6000" baseline="30000" dirty="0"/>
              <a:t>2</a:t>
            </a:r>
            <a:endParaRPr lang="en-US" sz="6000" dirty="0"/>
          </a:p>
        </p:txBody>
      </p:sp>
      <p:sp>
        <p:nvSpPr>
          <p:cNvPr id="9" name="Notched Right Arrow 8"/>
          <p:cNvSpPr/>
          <p:nvPr/>
        </p:nvSpPr>
        <p:spPr>
          <a:xfrm>
            <a:off x="1130300" y="3670300"/>
            <a:ext cx="2451100" cy="1905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সূত্র-02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67200" y="3860800"/>
            <a:ext cx="73279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/>
              <a:t>(a-b)</a:t>
            </a:r>
            <a:r>
              <a:rPr lang="en-US" sz="6000" baseline="30000" dirty="0"/>
              <a:t>2</a:t>
            </a:r>
            <a:r>
              <a:rPr lang="en-US" sz="6000" dirty="0"/>
              <a:t>=a</a:t>
            </a:r>
            <a:r>
              <a:rPr lang="en-US" sz="6000" baseline="30000" dirty="0"/>
              <a:t>2</a:t>
            </a:r>
            <a:r>
              <a:rPr lang="en-US" sz="6000" dirty="0"/>
              <a:t>-2ab+b</a:t>
            </a:r>
            <a:r>
              <a:rPr lang="en-US" sz="6000" baseline="30000" dirty="0"/>
              <a:t>2</a:t>
            </a:r>
            <a:endParaRPr lang="en-US" sz="6000" dirty="0"/>
          </a:p>
        </p:txBody>
      </p:sp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" y="132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760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1130300" y="1244600"/>
            <a:ext cx="2451100" cy="1905000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সূত্র-03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6200" y="1435100"/>
            <a:ext cx="82169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/>
              <a:t>(</a:t>
            </a:r>
            <a:r>
              <a:rPr lang="en-US" sz="6000" dirty="0" err="1"/>
              <a:t>a+b</a:t>
            </a:r>
            <a:r>
              <a:rPr lang="en-US" sz="6000" dirty="0"/>
              <a:t>) (a-b)=a</a:t>
            </a:r>
            <a:r>
              <a:rPr lang="en-US" sz="6000" baseline="30000" dirty="0"/>
              <a:t>2</a:t>
            </a:r>
            <a:r>
              <a:rPr lang="en-US" sz="6000" dirty="0"/>
              <a:t>-b</a:t>
            </a:r>
            <a:r>
              <a:rPr lang="en-US" sz="6000" baseline="30000" dirty="0"/>
              <a:t>2</a:t>
            </a:r>
            <a:endParaRPr lang="en-US" sz="6000" dirty="0"/>
          </a:p>
        </p:txBody>
      </p:sp>
      <p:sp>
        <p:nvSpPr>
          <p:cNvPr id="9" name="Notched Right Arrow 8"/>
          <p:cNvSpPr/>
          <p:nvPr/>
        </p:nvSpPr>
        <p:spPr>
          <a:xfrm>
            <a:off x="1130300" y="3670300"/>
            <a:ext cx="2451100" cy="190500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সূত্র-04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6200" y="3860800"/>
            <a:ext cx="82169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(</a:t>
            </a:r>
            <a:r>
              <a:rPr lang="en-US" sz="4800" dirty="0" err="1"/>
              <a:t>x+a</a:t>
            </a:r>
            <a:r>
              <a:rPr lang="en-US" sz="4800" dirty="0"/>
              <a:t>)(</a:t>
            </a:r>
            <a:r>
              <a:rPr lang="en-US" sz="4800" dirty="0" err="1"/>
              <a:t>x+b</a:t>
            </a:r>
            <a:r>
              <a:rPr lang="en-US" sz="4800" dirty="0"/>
              <a:t>)=x</a:t>
            </a:r>
            <a:r>
              <a:rPr lang="en-US" sz="4800" baseline="30000" dirty="0"/>
              <a:t>2</a:t>
            </a:r>
            <a:r>
              <a:rPr lang="en-US" sz="4800" dirty="0"/>
              <a:t>+(</a:t>
            </a:r>
            <a:r>
              <a:rPr lang="en-US" sz="4800" dirty="0" err="1"/>
              <a:t>a+b</a:t>
            </a:r>
            <a:r>
              <a:rPr lang="en-US" sz="4800" dirty="0"/>
              <a:t>)</a:t>
            </a:r>
            <a:r>
              <a:rPr lang="en-US" sz="4800" dirty="0" err="1"/>
              <a:t>x+ab</a:t>
            </a:r>
            <a:endParaRPr lang="en-US" sz="4800" dirty="0"/>
          </a:p>
        </p:txBody>
      </p:sp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" y="132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391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" y="13263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274BD92-BFDB-47C5-A236-0EF315458205}"/>
              </a:ext>
            </a:extLst>
          </p:cNvPr>
          <p:cNvSpPr/>
          <p:nvPr/>
        </p:nvSpPr>
        <p:spPr>
          <a:xfrm>
            <a:off x="1822450" y="209564"/>
            <a:ext cx="9268691" cy="146683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বাড়ির</a:t>
            </a:r>
            <a:r>
              <a:rPr lang="en-GB" sz="36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36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কাজ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1C6CB-0E47-45AE-84BC-2FF55AAE01F8}"/>
              </a:ext>
            </a:extLst>
          </p:cNvPr>
          <p:cNvSpPr/>
          <p:nvPr/>
        </p:nvSpPr>
        <p:spPr>
          <a:xfrm>
            <a:off x="3214255" y="1872700"/>
            <a:ext cx="8063345" cy="390698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F"/>
            </a:pP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 (</a:t>
            </a:r>
            <a:r>
              <a:rPr lang="en-GB" sz="4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x+y</a:t>
            </a: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)</a:t>
            </a:r>
            <a:r>
              <a:rPr lang="en-GB" sz="4800" baseline="30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2 </a:t>
            </a: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=</a:t>
            </a:r>
            <a:r>
              <a:rPr lang="en-GB" sz="4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কত</a:t>
            </a: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F"/>
            </a:pP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(x-y)</a:t>
            </a:r>
            <a:r>
              <a:rPr lang="en-GB" sz="4800" baseline="300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2 </a:t>
            </a: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=</a:t>
            </a:r>
            <a:r>
              <a:rPr lang="en-GB" sz="4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কত</a:t>
            </a: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F"/>
            </a:pP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(</a:t>
            </a:r>
            <a:r>
              <a:rPr lang="en-GB" sz="4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x+y</a:t>
            </a: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)(x-y)=</a:t>
            </a:r>
            <a:r>
              <a:rPr lang="en-GB" sz="4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কত</a:t>
            </a: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F"/>
            </a:pP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(</a:t>
            </a:r>
            <a:r>
              <a:rPr lang="en-GB" sz="4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p+q</a:t>
            </a: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)(p-q)=</a:t>
            </a:r>
            <a:r>
              <a:rPr lang="en-GB" sz="4800" dirty="0" err="1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কত</a:t>
            </a:r>
            <a:r>
              <a:rPr lang="en-GB" sz="4800" dirty="0">
                <a:effectLst/>
                <a:latin typeface="Nirmala UI" panose="020B0502040204020203" pitchFamily="34" charset="0"/>
                <a:ea typeface="Calibri" panose="020F0502020204030204" pitchFamily="34" charset="0"/>
              </a:rPr>
              <a:t>?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" y="136525"/>
            <a:ext cx="12122900" cy="6721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D786-3AA6-42E7-A594-F0EC1C1AA268}" type="datetime1">
              <a:rPr lang="en-US" smtClean="0"/>
              <a:t>16-Mar-21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4038600"/>
            <a:ext cx="9448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0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0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3029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2" descr="C:\Users\nnnnnnnnnnnnnnnnn\Desktop\shikhok batayon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8934" y="136525"/>
            <a:ext cx="1801813" cy="1332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935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119</TotalTime>
  <Words>114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NikoshBAN</vt:lpstr>
      <vt:lpstr>Nirmala UI</vt:lpstr>
      <vt:lpstr>Segoe Print</vt:lpstr>
      <vt:lpstr>Times New Roman</vt:lpstr>
      <vt:lpstr>Wingdings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DELL</cp:lastModifiedBy>
  <cp:revision>13</cp:revision>
  <dcterms:created xsi:type="dcterms:W3CDTF">2021-03-14T01:35:16Z</dcterms:created>
  <dcterms:modified xsi:type="dcterms:W3CDTF">2021-03-16T04:11:15Z</dcterms:modified>
</cp:coreProperties>
</file>