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/>
              <a:t>বিসমিল্লাহির রাহমানির রাহিম </a:t>
            </a:r>
            <a:endParaRPr lang="en-US" sz="96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৩</a:t>
            </a:r>
            <a:r>
              <a:rPr lang="bn-IN" sz="9600" b="1" i="1" dirty="0" smtClean="0"/>
              <a:t>য় জাতীয় সংসদ নির্বাচন -১৯৮৬ </a:t>
            </a:r>
            <a:endParaRPr lang="en-US" sz="9600" b="1" i="1" dirty="0"/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৪র্থ জাতীয় সংসদ নির্বাচন -১৯৮৮ </a:t>
            </a:r>
            <a:endParaRPr lang="en-US" sz="9600" b="1" i="1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৫ম জাতীয় সংসদ নির্বাচন -১৯৯১ </a:t>
            </a:r>
            <a:endParaRPr lang="en-US" sz="9600" b="1" i="1" dirty="0"/>
          </a:p>
        </p:txBody>
      </p:sp>
    </p:spTree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৬ষ্ঠ জাতীয় সংসদ নির্বাচন -১৯৯৬/১৫ ফেব্রুয়ারি   </a:t>
            </a:r>
            <a:endParaRPr lang="en-US" sz="9600" b="1" i="1" dirty="0"/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৭ম জাতীয় সংসদ নির্বাচন -১৯৯৬ </a:t>
            </a:r>
            <a:endParaRPr lang="en-US" sz="9600" b="1" i="1" dirty="0"/>
          </a:p>
        </p:txBody>
      </p:sp>
    </p:spTree>
  </p:cSld>
  <p:clrMapOvr>
    <a:masterClrMapping/>
  </p:clrMapOvr>
  <p:transition>
    <p:cover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৮</a:t>
            </a:r>
            <a:r>
              <a:rPr lang="bn-IN" sz="9600" b="1" i="1" dirty="0" smtClean="0"/>
              <a:t>ম জাতীয় সংসদ নির্বাচন -২০০১ </a:t>
            </a:r>
            <a:endParaRPr lang="en-US" sz="9600" b="1" i="1" dirty="0"/>
          </a:p>
        </p:txBody>
      </p:sp>
    </p:spTree>
  </p:cSld>
  <p:clrMapOvr>
    <a:masterClrMapping/>
  </p:clrMapOvr>
  <p:transition>
    <p:push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৯ম জাতীয় সংসদ নির্বাচন -২০০৮ </a:t>
            </a:r>
            <a:endParaRPr lang="en-US" sz="9600" b="1" i="1" dirty="0"/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১০ম জাতীয় সংসদ নির্বাচন -২০১৪ </a:t>
            </a:r>
            <a:endParaRPr lang="en-US" sz="9600" b="1" i="1" dirty="0"/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>
                <a:solidFill>
                  <a:srgbClr val="FF0000"/>
                </a:solidFill>
              </a:rPr>
              <a:t>একাদশ  জাতীয় সংসদ নির্বাচন -২০১৮  </a:t>
            </a:r>
            <a:endParaRPr lang="en-US" sz="9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/>
              <a:t>নির্বাচনে নাগরিকের ভূমিকা এবং অংশগ্রহণের গুরুত্ব  </a:t>
            </a:r>
            <a:endParaRPr lang="en-US" sz="8000" b="1" dirty="0"/>
          </a:p>
        </p:txBody>
      </p:sp>
    </p:spTree>
  </p:cSld>
  <p:clrMapOvr>
    <a:masterClrMapping/>
  </p:clrMapOvr>
  <p:transition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908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আসছালামু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আলাইকুম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526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i="1" dirty="0" smtClean="0"/>
              <a:t>সব্বাইকে ধন্যবাদ </a:t>
            </a:r>
            <a:endParaRPr lang="en-US" sz="8800" i="1" dirty="0"/>
          </a:p>
        </p:txBody>
      </p:sp>
    </p:spTree>
  </p:cSld>
  <p:clrMapOvr>
    <a:masterClrMapping/>
  </p:clrMapOvr>
  <p:transition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7019434" cy="52578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70701_2238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"/>
            <a:ext cx="5867400" cy="6350093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00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7030A0"/>
                </a:solidFill>
              </a:rPr>
              <a:t>তোমরা সবাই কেমন আছো ? 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625105" cy="52578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7432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</a:rPr>
              <a:t>আলোচ্য বিষয়</a:t>
            </a:r>
            <a:r>
              <a:rPr lang="en-US" sz="8800" dirty="0" smtClean="0">
                <a:solidFill>
                  <a:srgbClr val="FF0000"/>
                </a:solidFill>
              </a:rPr>
              <a:t> 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33400" y="457200"/>
            <a:ext cx="8153400" cy="594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err="1" smtClean="0">
                <a:solidFill>
                  <a:schemeClr val="accent6">
                    <a:lumMod val="75000"/>
                  </a:schemeClr>
                </a:solidFill>
              </a:rPr>
              <a:t>বাংলাদেশের</a:t>
            </a:r>
            <a:r>
              <a:rPr lang="en-US" sz="7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7200" b="1" i="1" dirty="0" err="1" smtClean="0">
                <a:solidFill>
                  <a:schemeClr val="accent6">
                    <a:lumMod val="75000"/>
                  </a:schemeClr>
                </a:solidFill>
              </a:rPr>
              <a:t>নির্বাচন</a:t>
            </a:r>
            <a:r>
              <a:rPr lang="en-US" sz="7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7200" b="1" i="1" dirty="0" err="1" smtClean="0">
                <a:solidFill>
                  <a:schemeClr val="accent6">
                    <a:lumMod val="75000"/>
                  </a:schemeClr>
                </a:solidFill>
              </a:rPr>
              <a:t>ব্যবস্থা</a:t>
            </a:r>
            <a:r>
              <a:rPr lang="en-US" sz="7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7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457200" y="685800"/>
            <a:ext cx="8382000" cy="5943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2362200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বাংলাদেশের নির্বাচনের বৈশিষ্ট্য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i="1" dirty="0" smtClean="0"/>
              <a:t>১ম জাতীয় সংসদ নির্বাচন -  ১৯৭৩ </a:t>
            </a:r>
            <a:endParaRPr lang="en-US" sz="9600" i="1" dirty="0"/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i="1" dirty="0" smtClean="0"/>
              <a:t>২য় জাতীয় সংসদ নির্বাচন -১৯৭৯ </a:t>
            </a:r>
            <a:endParaRPr lang="en-US" sz="9600" b="1" i="1" dirty="0"/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On-screen Show (4:3)</PresentationFormat>
  <Paragraphs>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RASEL</dc:creator>
  <cp:lastModifiedBy>RASEL</cp:lastModifiedBy>
  <cp:revision>15</cp:revision>
  <dcterms:created xsi:type="dcterms:W3CDTF">2006-08-16T00:00:00Z</dcterms:created>
  <dcterms:modified xsi:type="dcterms:W3CDTF">2019-07-03T06:46:48Z</dcterms:modified>
</cp:coreProperties>
</file>