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20A9AE9-5A9F-4402-9B7B-17E29C131D6C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1906DC7-F29C-48DF-B80F-8BBB605586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shahidul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2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D.Shahidul Islam\Pictures\unname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99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8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6" y="304800"/>
            <a:ext cx="4391025" cy="32766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82" y="603359"/>
            <a:ext cx="3236913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35132" y="4019552"/>
            <a:ext cx="18822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672" y="4876800"/>
            <a:ext cx="694112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 প্রকৌশলী ও গণিতবিদ [১৭৯১-১৮৭১]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ডিফারেন্স ইঞ্জিন ও এনালিটিক্যাল ইঞ্জিন [২টি গণনাযন্ত্র]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5026" b="4762"/>
          <a:stretch/>
        </p:blipFill>
        <p:spPr>
          <a:xfrm>
            <a:off x="621340" y="249382"/>
            <a:ext cx="35814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r="3067"/>
          <a:stretch/>
        </p:blipFill>
        <p:spPr>
          <a:xfrm>
            <a:off x="5181600" y="609600"/>
            <a:ext cx="3465934" cy="3444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66800" y="3345873"/>
            <a:ext cx="134524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8800" y="3930648"/>
            <a:ext cx="217559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অ্যাডা লাভলেস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399" y="4724400"/>
            <a:ext cx="5619167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লর্ড বায়রনের কন্যা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[১৮১৫-১৮৫২]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[১৮৩৩] </a:t>
            </a:r>
          </a:p>
        </p:txBody>
      </p:sp>
    </p:spTree>
    <p:extLst>
      <p:ext uri="{BB962C8B-B14F-4D97-AF65-F5344CB8AC3E}">
        <p14:creationId xmlns:p14="http://schemas.microsoft.com/office/powerpoint/2010/main" val="210567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71800"/>
            <a:ext cx="3352800" cy="379920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3879273" y="4419600"/>
            <a:ext cx="3111749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জেমস ক্লার্ক ম্যাক্সওয়েল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0754" y="5257800"/>
            <a:ext cx="19784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১৮৭৯-১৯৫৫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5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1" r="9302"/>
          <a:stretch/>
        </p:blipFill>
        <p:spPr>
          <a:xfrm>
            <a:off x="685800" y="381000"/>
            <a:ext cx="3352800" cy="30674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4286" r="2325"/>
          <a:stretch/>
        </p:blipFill>
        <p:spPr>
          <a:xfrm>
            <a:off x="5486400" y="157523"/>
            <a:ext cx="307757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>
          <a:xfrm>
            <a:off x="609600" y="3200400"/>
            <a:ext cx="2861849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5" y="4914900"/>
            <a:ext cx="3724275" cy="7445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51295"/>
            <a:ext cx="4206875" cy="74453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382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19287"/>
            <a:ext cx="4419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রেমন্ড স্যামুয়েল টমলিনসন </a:t>
            </a:r>
          </a:p>
          <a:p>
            <a:pPr algn="ctr"/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(তিনিই ১ম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</a:t>
            </a:r>
            <a:r>
              <a:rPr lang="bn-IN" sz="2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 চালু করেন)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810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1"/>
          <a:stretch/>
        </p:blipFill>
        <p:spPr>
          <a:xfrm>
            <a:off x="4724400" y="1676400"/>
            <a:ext cx="4064000" cy="3041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79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4"/>
          <a:stretch/>
        </p:blipFill>
        <p:spPr>
          <a:xfrm>
            <a:off x="5181600" y="1025236"/>
            <a:ext cx="327034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76300" y="4572000"/>
            <a:ext cx="4495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 জবস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(১৯৫৫-২০১১)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57200"/>
            <a:ext cx="2514600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164" y="5538427"/>
            <a:ext cx="541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১৯৭৬ সালের ১লা এপ্রিল অ্যাপল কম্পিউটার চালু করেন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085237"/>
            <a:ext cx="5715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উইলিয়াম হেনরি বিল গেটস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(১৯৫৫-২৮ অক্টোবর)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985221"/>
            <a:ext cx="7010400" cy="316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946"/>
            <a:ext cx="6858000" cy="2581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05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4038600" cy="2705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7317"/>
          <a:stretch/>
        </p:blipFill>
        <p:spPr>
          <a:xfrm>
            <a:off x="4495800" y="1365445"/>
            <a:ext cx="4038600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52600" y="4953000"/>
            <a:ext cx="44983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3200" dirty="0">
                <a:solidFill>
                  <a:srgbClr val="EBEBEB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টিমোথি জন ‘টিম’ বার্নাস-লি </a:t>
            </a:r>
            <a:endParaRPr lang="en-US" sz="3200" dirty="0">
              <a:solidFill>
                <a:srgbClr val="EBEBEB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23007"/>
            <a:ext cx="4724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(১৪মে ১৯৮৪)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r="17105"/>
          <a:stretch/>
        </p:blipFill>
        <p:spPr>
          <a:xfrm>
            <a:off x="4038600" y="2971800"/>
            <a:ext cx="3886200" cy="3105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05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7042" y="520312"/>
            <a:ext cx="3200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4572000"/>
            <a:ext cx="59436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 উপরে  উল্লেখিত ব্যক্তিবর্গের নাম ও তাঁদের অবদান সম্পর্কে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1481236"/>
            <a:ext cx="6847932" cy="2790503"/>
            <a:chOff x="226828" y="1552897"/>
            <a:chExt cx="6847932" cy="24095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828" y="1567003"/>
              <a:ext cx="2992775" cy="235146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157" y="1552897"/>
              <a:ext cx="1927603" cy="240950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567002"/>
              <a:ext cx="1676400" cy="235146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029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676662"/>
            <a:ext cx="42672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Custom 2">
            <a:hlinkClick r:id="" action="ppaction://noaction" highlightClick="1"/>
          </p:cNvPr>
          <p:cNvSpPr/>
          <p:nvPr/>
        </p:nvSpPr>
        <p:spPr>
          <a:xfrm>
            <a:off x="685800" y="420055"/>
            <a:ext cx="1676400" cy="1713545"/>
          </a:xfrm>
          <a:prstGeom prst="actionButtonBlank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3505200" cy="20621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3200400"/>
            <a:ext cx="3810000" cy="1877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IN" sz="3200" dirty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32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lvl="0" algn="ctr"/>
            <a:r>
              <a:rPr lang="bn-IN" sz="28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dirty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তথ্য ও যোগাযোগ </a:t>
            </a:r>
            <a:r>
              <a:rPr lang="bn-IN" sz="28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dirty="0" smtClean="0">
              <a:solidFill>
                <a:srgbClr val="2C3C43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১০/০৩/২০২১</a:t>
            </a:r>
          </a:p>
          <a:p>
            <a:pPr lvl="0" algn="ctr"/>
            <a:r>
              <a:rPr lang="en-US" sz="2800" dirty="0" err="1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2800" dirty="0" smtClean="0">
                <a:solidFill>
                  <a:srgbClr val="2C3C43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2C3C43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57200"/>
            <a:ext cx="3429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550" y="4487594"/>
            <a:ext cx="5933049" cy="1577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প্রযুক্তিতে পারদর্শিতাই হবে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 শতকের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প্রয়োজনীয় দক্ষতা ব্যাখ্যা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" y="1295400"/>
            <a:ext cx="5704450" cy="28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105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14600"/>
            <a:ext cx="76962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Globalization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ব্যাবেজকে কেন আধুনিক কম্পিউটারের জনক বলা হয়?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র্ণরূপ কী?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0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343400"/>
            <a:ext cx="811183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তোমরা প্রতিনিয়ত দেখছ এমন কয়েকটি আই সি টি যন্ত্রের নাম ও এগুলো কিভাবে একুশ শতককে আরও সামনের দিকে এগিয়ে নিয়ে যাবে তা লিখে আনবে।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37338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Pictures\ar134817512257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5410200" cy="1904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64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OEL\Pictures\Vector-Flowers-Windows-8-Theme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525000" cy="72390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9144000" cy="3962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bn-BD" sz="19900" b="1" i="0" u="none" strike="noStrike" kern="1200" cap="none" spc="50" normalizeH="0" baseline="0" noProof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CFC60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ধন্যবাদ</a:t>
            </a:r>
            <a:endParaRPr kumimoji="0" lang="en-US" sz="28700" b="1" i="0" u="none" strike="noStrike" kern="1200" cap="none" spc="50" normalizeH="0" baseline="0" noProof="0" dirty="0">
              <a:ln w="13335" cmpd="sng">
                <a:solidFill>
                  <a:srgbClr val="759AA5">
                    <a:lumMod val="50000"/>
                  </a:srgbClr>
                </a:solidFill>
                <a:prstDash val="solid"/>
              </a:ln>
              <a:solidFill>
                <a:srgbClr val="CFC60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57200"/>
            <a:ext cx="7827963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44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962400"/>
            <a:ext cx="7620000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শতকের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প্রযুক্তির বিকাশে উল্লেখযোগ্য ব্যক্তিত্ব</a:t>
            </a:r>
            <a:r>
              <a:rPr lang="en-US" sz="4400" b="1" dirty="0">
                <a:ln w="12700">
                  <a:solidFill>
                    <a:srgbClr val="2C3C43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2C3C43"/>
                  </a:fgClr>
                  <a:bgClr>
                    <a:srgbClr val="2C3C43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2C3C43">
                      <a:lumMod val="7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219200"/>
            <a:ext cx="5867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81200" y="779502"/>
            <a:ext cx="4495800" cy="1261292"/>
            <a:chOff x="1676400" y="339804"/>
            <a:chExt cx="4495800" cy="1261292"/>
          </a:xfrm>
        </p:grpSpPr>
        <p:sp>
          <p:nvSpPr>
            <p:cNvPr id="4" name="TextBox 3"/>
            <p:cNvSpPr txBox="1"/>
            <p:nvPr/>
          </p:nvSpPr>
          <p:spPr>
            <a:xfrm>
              <a:off x="2438400" y="339804"/>
              <a:ext cx="2743200" cy="11079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1219200"/>
              <a:ext cx="4495800" cy="38189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33601"/>
            <a:ext cx="7132637" cy="426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76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7000"/>
            <a:ext cx="7961313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824"/>
            <a:ext cx="7010400" cy="566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4600" y="6096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 সি টি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3810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1463"/>
            <a:ext cx="2098431" cy="2609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05199"/>
            <a:ext cx="3657600" cy="2438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62000"/>
            <a:ext cx="4267200" cy="260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6248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Globalization or Internationalization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726"/>
            <a:ext cx="4087837" cy="3216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4108" b="9362"/>
          <a:stretch/>
        </p:blipFill>
        <p:spPr>
          <a:xfrm>
            <a:off x="4343400" y="3214018"/>
            <a:ext cx="4176713" cy="3110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Right Arrow 3"/>
          <p:cNvSpPr/>
          <p:nvPr/>
        </p:nvSpPr>
        <p:spPr>
          <a:xfrm rot="10800000">
            <a:off x="4343400" y="1390962"/>
            <a:ext cx="685800" cy="533400"/>
          </a:xfrm>
          <a:prstGeom prst="right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Left Arrow 4"/>
          <p:cNvSpPr/>
          <p:nvPr/>
        </p:nvSpPr>
        <p:spPr>
          <a:xfrm rot="10800000">
            <a:off x="3200400" y="4572000"/>
            <a:ext cx="685800" cy="609600"/>
          </a:xfrm>
          <a:prstGeom prst="leftArrow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371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বিগত শতাব্দীর সম্পদ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58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২১ শতকের সম্পদ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216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MD.Shahidul Islam</dc:creator>
  <cp:lastModifiedBy>MD.Shahidul Islam</cp:lastModifiedBy>
  <cp:revision>11</cp:revision>
  <dcterms:created xsi:type="dcterms:W3CDTF">2021-03-09T15:32:12Z</dcterms:created>
  <dcterms:modified xsi:type="dcterms:W3CDTF">2021-03-16T13:29:15Z</dcterms:modified>
</cp:coreProperties>
</file>