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Wingdings 3" pitchFamily="18" charset="2"/>
      <p:regular r:id="rId18"/>
    </p:embeddedFont>
    <p:embeddedFont>
      <p:font typeface="Lucida Sans Unicode" pitchFamily="34" charset="0"/>
      <p:regular r:id="rId19"/>
    </p:embeddedFont>
    <p:embeddedFont>
      <p:font typeface="Roboto" charset="0"/>
      <p:regular r:id="rId20"/>
      <p:bold r:id="rId21"/>
      <p:italic r:id="rId22"/>
      <p:boldItalic r:id="rId23"/>
    </p:embeddedFont>
    <p:embeddedFont>
      <p:font typeface="Wingdings 2" pitchFamily="18" charset="2"/>
      <p:regular r:id="rId24"/>
    </p:embeddedFont>
    <p:embeddedFont>
      <p:font typeface="Verdana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6RmuWfv+apnopO2IpuuEzA/+9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rajul Isla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7-06T16:29:37.513" idx="1">
    <p:pos x="6000" y="0"/>
    <p:text>শ্রেণিঃ অনার্স ২য় বর্ষ। 
বিষয়ঃ বখতিয়ার খলজির বাংলা বিজয়।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K3uyHPI"/>
      </p:ext>
    </p:extLst>
  </p:cm>
  <p:cm authorId="0" dt="2020-07-06T16:29:37.513" idx="2">
    <p:pos x="6000" y="0"/>
    <p:text>শ্রীপুর মুক্তিযোদ্ধা রহমত আলী সরকারি কলেজ, শ্রীপুর, গাজীপুর।</p:text>
    <p:extLst>
      <p:ext uri="{C676402C-5697-4E1C-873F-D02D1690AC5C}">
        <p15:threadingInfo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K3uyHP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4822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3/6/2021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ctrTitle"/>
          </p:nvPr>
        </p:nvSpPr>
        <p:spPr>
          <a:xfrm>
            <a:off x="0" y="-12"/>
            <a:ext cx="9144000" cy="128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" sz="3200" b="1" dirty="0">
                <a:solidFill>
                  <a:srgbClr val="FFFF00"/>
                </a:solidFill>
              </a:rPr>
              <a:t>আজকের অনলাইন ক্লাসে তোমাদেরকে স্বাগতম</a:t>
            </a:r>
            <a:r>
              <a:rPr lang="en" sz="3200" dirty="0">
                <a:solidFill>
                  <a:srgbClr val="FFFF00"/>
                </a:solidFill>
              </a:rPr>
              <a:t> </a:t>
            </a:r>
            <a:endParaRPr sz="3200" dirty="0">
              <a:solidFill>
                <a:srgbClr val="FFFF00"/>
              </a:solidFill>
            </a:endParaRPr>
          </a:p>
        </p:txBody>
      </p:sp>
      <p:pic>
        <p:nvPicPr>
          <p:cNvPr id="68" name="Google Shape;6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611" y="1418253"/>
            <a:ext cx="2834388" cy="2407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418253"/>
            <a:ext cx="5228253" cy="2407298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10548" y="0"/>
            <a:ext cx="8406881" cy="1324947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/>
        </p:nvSpPr>
        <p:spPr>
          <a:xfrm>
            <a:off x="398850" y="0"/>
            <a:ext cx="8745000" cy="400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202124"/>
              </a:solidFill>
              <a:highlight>
                <a:srgbClr val="FFFF00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lang="en" sz="9000" b="0" i="0" u="none" strike="noStrike" cap="none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👉</a:t>
            </a:r>
            <a:r>
              <a:rPr lang="en" sz="7900" b="1" i="0" u="none" strike="noStrike" cap="none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বিহার জয়</a:t>
            </a:r>
            <a:endParaRPr sz="7900" b="1" i="0" u="none" strike="noStrike" cap="none">
              <a:solidFill>
                <a:srgbClr val="4A86E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900"/>
              <a:buFont typeface="Arial"/>
              <a:buNone/>
            </a:pPr>
            <a:r>
              <a:rPr lang="en" sz="7900" b="1" i="0" u="none" strike="noStrike" cap="none">
                <a:solidFill>
                  <a:srgbClr val="4A86E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👉লখনৌতি বিজয়</a:t>
            </a:r>
            <a:endParaRPr sz="7900" b="1" i="0" u="none" strike="noStrike" cap="none">
              <a:solidFill>
                <a:srgbClr val="4A86E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"/>
          <p:cNvSpPr txBox="1">
            <a:spLocks noGrp="1"/>
          </p:cNvSpPr>
          <p:nvPr>
            <p:ph type="title"/>
          </p:nvPr>
        </p:nvSpPr>
        <p:spPr>
          <a:xfrm>
            <a:off x="471900" y="258825"/>
            <a:ext cx="80778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300" b="1">
                <a:solidFill>
                  <a:srgbClr val="FFFF00"/>
                </a:solidFill>
                <a:highlight>
                  <a:srgbClr val="FF0000"/>
                </a:highlight>
              </a:rPr>
              <a:t>বাড়ির কাজ</a:t>
            </a:r>
            <a:endParaRPr sz="4300" b="1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135" name="Google Shape;13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245" y="1864862"/>
            <a:ext cx="3125700" cy="29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3"/>
          <p:cNvSpPr txBox="1"/>
          <p:nvPr/>
        </p:nvSpPr>
        <p:spPr>
          <a:xfrm>
            <a:off x="645000" y="157950"/>
            <a:ext cx="8499000" cy="48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1" i="0" u="none" strike="noStrike" cap="none" dirty="0">
              <a:solidFill>
                <a:srgbClr val="FF9900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" sz="5400" b="1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সংক্ষিপ্ত প্রশ্ন </a:t>
            </a:r>
            <a:endParaRPr sz="54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১)বখতিয়ার খলজী কে ছিলেন? </a:t>
            </a:r>
            <a:endParaRPr sz="43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২)বখতিয়ার খলজীর সহজ বাংলা জয়ের কারণ কি ছিল? </a:t>
            </a:r>
            <a:endParaRPr sz="43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৩)বখতিয়ার খলজীর তিব্বত অভিযানের ফল কি হয়েছিল? </a:t>
            </a:r>
            <a:endParaRPr sz="43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2481943" y="401216"/>
            <a:ext cx="4795935" cy="115699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/>
        </p:nvSpPr>
        <p:spPr>
          <a:xfrm>
            <a:off x="457200" y="511693"/>
            <a:ext cx="8229600" cy="4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1" i="0" u="none" strike="noStrike" cap="none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রচনামূলক প্রশ্ন </a:t>
            </a:r>
            <a:endParaRPr sz="4300" b="1" i="0" u="none" strike="noStrike" cap="none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১) বখতিয়ার খলজীর বাংলা বিজয়ের বিবরণ দাও। </a:t>
            </a:r>
            <a:endParaRPr sz="4300" b="1" i="0" u="none" strike="noStrike" cap="none" dirty="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lang="en" sz="4300" b="1" i="0" u="none" strike="noStrike" cap="none" dirty="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২) বখতিয়ার খলজীর জীবনী ও কৃতিত্ব আলোচনা কর।</a:t>
            </a:r>
            <a:endParaRPr sz="4300" b="1" i="0" u="none" strike="noStrike" cap="none" dirty="0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urved Down Ribbon 1"/>
          <p:cNvSpPr/>
          <p:nvPr/>
        </p:nvSpPr>
        <p:spPr>
          <a:xfrm>
            <a:off x="690466" y="345232"/>
            <a:ext cx="7763070" cy="970383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471900" y="258825"/>
            <a:ext cx="80778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300" b="1">
                <a:solidFill>
                  <a:srgbClr val="FFFF00"/>
                </a:solidFill>
                <a:highlight>
                  <a:srgbClr val="FF0000"/>
                </a:highlight>
              </a:rPr>
              <a:t>বাড়ির কাজ</a:t>
            </a:r>
            <a:endParaRPr sz="4300" b="1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6245" y="1864862"/>
            <a:ext cx="3125700" cy="29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1591050" y="738725"/>
            <a:ext cx="5014800" cy="7206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4600" b="1">
                <a:solidFill>
                  <a:srgbClr val="980000"/>
                </a:solidFill>
              </a:rPr>
              <a:t>সবাইকে ধন্যবাদ</a:t>
            </a:r>
            <a:r>
              <a:rPr lang="en"/>
              <a:t> </a:t>
            </a:r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310950" y="2059982"/>
            <a:ext cx="8522100" cy="26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rPr lang="en" sz="5400" b="1" dirty="0">
                <a:solidFill>
                  <a:schemeClr val="accent2"/>
                </a:solidFill>
              </a:rPr>
              <a:t>সবার সুস্বাস্থ্য ও মঙ্গল কমনা করে শেষ করছি, আল্লাহ হাফেজ।  </a:t>
            </a:r>
            <a:endParaRPr sz="5400" dirty="0">
              <a:highlight>
                <a:schemeClr val="accent6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265500" y="191575"/>
            <a:ext cx="3837000" cy="23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800" b="1" dirty="0" smtClean="0">
                <a:solidFill>
                  <a:srgbClr val="000000"/>
                </a:solidFill>
              </a:rPr>
              <a:t>মোঃ আজম হানিফা</a:t>
            </a:r>
            <a:br>
              <a:rPr lang="en" sz="2800" b="1" dirty="0" smtClean="0">
                <a:solidFill>
                  <a:srgbClr val="000000"/>
                </a:solidFill>
              </a:rPr>
            </a:br>
            <a:r>
              <a:rPr lang="en" sz="2800" b="1" dirty="0" smtClean="0">
                <a:solidFill>
                  <a:srgbClr val="000000"/>
                </a:solidFill>
              </a:rPr>
              <a:t>প্রভাষক</a:t>
            </a:r>
            <a:r>
              <a:rPr lang="en" sz="2800" b="1" dirty="0">
                <a:solidFill>
                  <a:srgbClr val="000000"/>
                </a:solidFill>
              </a:rPr>
              <a:t>, </a:t>
            </a:r>
            <a:endParaRPr sz="2800" b="1" dirty="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 sz="2800" b="1" dirty="0">
                <a:solidFill>
                  <a:srgbClr val="000000"/>
                </a:solidFill>
              </a:rPr>
              <a:t>ইতিহাস </a:t>
            </a:r>
            <a:r>
              <a:rPr lang="en" sz="2800" b="1" dirty="0" smtClean="0">
                <a:solidFill>
                  <a:srgbClr val="000000"/>
                </a:solidFill>
              </a:rPr>
              <a:t>বিভাগ</a:t>
            </a:r>
            <a:br>
              <a:rPr lang="en" sz="2800" b="1" dirty="0" smtClean="0">
                <a:solidFill>
                  <a:srgbClr val="000000"/>
                </a:solidFill>
              </a:rPr>
            </a:br>
            <a:r>
              <a:rPr lang="en" sz="2800" b="1" dirty="0" smtClean="0">
                <a:solidFill>
                  <a:srgbClr val="000000"/>
                </a:solidFill>
              </a:rPr>
              <a:t>পশ্চিম ছাতনাই মহিলা মহাবিদ্যালয়</a:t>
            </a:r>
            <a:endParaRPr sz="2800" b="1" dirty="0">
              <a:solidFill>
                <a:srgbClr val="000000"/>
              </a:solidFill>
            </a:endParaRPr>
          </a:p>
        </p:txBody>
      </p:sp>
      <p:sp>
        <p:nvSpPr>
          <p:cNvPr id="75" name="Google Shape;75;p2"/>
          <p:cNvSpPr txBox="1"/>
          <p:nvPr/>
        </p:nvSpPr>
        <p:spPr>
          <a:xfrm rot="-677" flipH="1">
            <a:off x="4572060" y="2363677"/>
            <a:ext cx="45720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 i="1" u="sng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বাংলায় মুসলিম শাসনের সূচনা ও বখতিয়ার খলজির বাংলা বিজয় </a:t>
            </a:r>
            <a:endParaRPr sz="2400" b="1" i="1" u="sng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4572050" y="1280492"/>
            <a:ext cx="4572000" cy="6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আজকের আলোচ্য বিষয়ঃ</a:t>
            </a:r>
            <a:r>
              <a:rPr lang="en" sz="3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 b="0" i="0" u="none" strike="noStrike" cap="none" dirty="0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0" y="2537926"/>
            <a:ext cx="3890866" cy="2453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9249" y="205273"/>
            <a:ext cx="3760237" cy="22486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313775" y="371575"/>
            <a:ext cx="69591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b="1">
                <a:solidFill>
                  <a:srgbClr val="FFFF00"/>
                </a:solidFill>
                <a:highlight>
                  <a:srgbClr val="FF0000"/>
                </a:highlight>
              </a:rPr>
              <a:t>বাংলায় মুসলিম শাসনের প্রেক্ষাপট</a:t>
            </a:r>
            <a:endParaRPr b="1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42675" y="1754075"/>
            <a:ext cx="5852350" cy="32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914399" y="215022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কে এই বখতিয়ার খলজী? </a:t>
            </a:r>
            <a:endParaRPr sz="4600" b="1" i="0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528700" cy="471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/>
        </p:nvSpPr>
        <p:spPr>
          <a:xfrm>
            <a:off x="914400" y="876500"/>
            <a:ext cx="7815000" cy="25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lang="en" sz="5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যেভাবে বাংলায় মুসলিম শাসনের সূচনা হয়</a:t>
            </a:r>
            <a:endParaRPr sz="58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8991600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319474" y="1075050"/>
            <a:ext cx="8824500" cy="29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en" sz="6100" b="1" i="0" u="none" strike="noStrike" cap="non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বখতিয়ার খলজীর সহজ বাংলা জয়ের কারণ</a:t>
            </a:r>
            <a:endParaRPr sz="6100" b="1" i="0" u="none" strike="noStrike" cap="non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"/>
          <p:cNvSpPr txBox="1">
            <a:spLocks noGrp="1"/>
          </p:cNvSpPr>
          <p:nvPr>
            <p:ph type="body" idx="4294967295"/>
          </p:nvPr>
        </p:nvSpPr>
        <p:spPr>
          <a:xfrm>
            <a:off x="0" y="1573213"/>
            <a:ext cx="1455738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lt1"/>
                </a:solidFill>
              </a:rPr>
              <a:t>10 mins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13" name="Google Shape;113;p9"/>
          <p:cNvGrpSpPr/>
          <p:nvPr/>
        </p:nvGrpSpPr>
        <p:grpSpPr>
          <a:xfrm>
            <a:off x="2266282" y="2938958"/>
            <a:ext cx="198900" cy="593656"/>
            <a:chOff x="2223534" y="2938958"/>
            <a:chExt cx="198900" cy="593656"/>
          </a:xfrm>
        </p:grpSpPr>
        <p:cxnSp>
          <p:nvCxnSpPr>
            <p:cNvPr id="114" name="Google Shape;114;p9"/>
            <p:cNvCxnSpPr/>
            <p:nvPr/>
          </p:nvCxnSpPr>
          <p:spPr>
            <a:xfrm rot="10800000">
              <a:off x="2322997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5" name="Google Shape;115;p9"/>
            <p:cNvSpPr/>
            <p:nvPr/>
          </p:nvSpPr>
          <p:spPr>
            <a:xfrm rot="10800000" flipH="1">
              <a:off x="2223534" y="3333714"/>
              <a:ext cx="198900" cy="19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9"/>
          <p:cNvGrpSpPr/>
          <p:nvPr/>
        </p:nvGrpSpPr>
        <p:grpSpPr>
          <a:xfrm>
            <a:off x="3865657" y="3151052"/>
            <a:ext cx="888137" cy="33672"/>
            <a:chOff x="5957793" y="2938958"/>
            <a:chExt cx="201296" cy="594899"/>
          </a:xfrm>
        </p:grpSpPr>
        <p:cxnSp>
          <p:nvCxnSpPr>
            <p:cNvPr id="117" name="Google Shape;117;p9"/>
            <p:cNvCxnSpPr/>
            <p:nvPr/>
          </p:nvCxnSpPr>
          <p:spPr>
            <a:xfrm rot="10800000">
              <a:off x="6058409" y="2938958"/>
              <a:ext cx="0" cy="55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18" name="Google Shape;118;p9"/>
            <p:cNvSpPr/>
            <p:nvPr/>
          </p:nvSpPr>
          <p:spPr>
            <a:xfrm rot="10758521" flipH="1">
              <a:off x="5958984" y="3334064"/>
              <a:ext cx="198914" cy="19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390" y="1059288"/>
            <a:ext cx="7797775" cy="421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</TotalTime>
  <Words>112</Words>
  <Application>Microsoft Office PowerPoint</Application>
  <PresentationFormat>On-screen Show (16:9)</PresentationFormat>
  <Paragraphs>25</Paragraphs>
  <Slides>15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Wingdings 3</vt:lpstr>
      <vt:lpstr>Lucida Sans Unicode</vt:lpstr>
      <vt:lpstr>Roboto</vt:lpstr>
      <vt:lpstr>Wingdings 2</vt:lpstr>
      <vt:lpstr>Verdana</vt:lpstr>
      <vt:lpstr>Concourse</vt:lpstr>
      <vt:lpstr>আজকের অনলাইন ক্লাসে তোমাদেরকে স্বাগতম </vt:lpstr>
      <vt:lpstr>মোঃ আজম হানিফা প্রভাষক,  ইতিহাস বিভাগ পশ্চিম ছাতনাই মহিলা মহাবিদ্যালয়</vt:lpstr>
      <vt:lpstr>বাংলায় মুসলিম শাসনের প্রেক্ষাপট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  <vt:lpstr>PowerPoint Presentation</vt:lpstr>
      <vt:lpstr>বাড়ির কাজ</vt:lpstr>
      <vt:lpstr>সবাইকে 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অনলাইন ক্লাসে তোমাদেরকে স্বাগতম</dc:title>
  <dc:creator>AK Azad</dc:creator>
  <cp:lastModifiedBy>AK Azad</cp:lastModifiedBy>
  <cp:revision>4</cp:revision>
  <dcterms:modified xsi:type="dcterms:W3CDTF">2021-03-06T03:29:40Z</dcterms:modified>
</cp:coreProperties>
</file>