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6.wdp"/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AF6DF-5572-4372-9420-A9FBB6395FEE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463ED-CAEF-4131-8DA0-5B3EF6B12D3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17FC2AA-39E3-478D-90AC-5591E67FB534}" type="parTrans" cxnId="{F6455DB6-574C-4D33-AB6B-4BB17511B68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FB95DD4-3287-49DA-86C3-4DDCE03270A0}" type="sibTrans" cxnId="{F6455DB6-574C-4D33-AB6B-4BB17511B68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87EA0E5-DF97-4EAE-8BE0-15F9564022C1}" type="pres">
      <dgm:prSet presAssocID="{81EAF6DF-5572-4372-9420-A9FBB6395FE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FD7660-E6E0-414F-8947-82BD4DCC1B3A}" type="pres">
      <dgm:prSet presAssocID="{A51463ED-CAEF-4131-8DA0-5B3EF6B12D34}" presName="composite" presStyleCnt="0"/>
      <dgm:spPr/>
    </dgm:pt>
    <dgm:pt modelId="{C02AF6C6-29E8-4605-9F13-F172D8C1CB2F}" type="pres">
      <dgm:prSet presAssocID="{A51463ED-CAEF-4131-8DA0-5B3EF6B12D34}" presName="imgShp" presStyleLbl="fgImgPlace1" presStyleIdx="0" presStyleCnt="1" custScaleX="129767" custScaleY="100000" custLinFactNeighborX="-33030" custLinFactNeighborY="-1507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89F566B-F806-428A-A7DA-0F4F7E0574BE}" type="pres">
      <dgm:prSet presAssocID="{A51463ED-CAEF-4131-8DA0-5B3EF6B12D34}" presName="txShp" presStyleLbl="node1" presStyleIdx="0" presStyleCnt="1" custLinFactNeighborX="4083" custLinFactNeighborY="90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55DB6-574C-4D33-AB6B-4BB17511B681}" srcId="{81EAF6DF-5572-4372-9420-A9FBB6395FEE}" destId="{A51463ED-CAEF-4131-8DA0-5B3EF6B12D34}" srcOrd="0" destOrd="0" parTransId="{E17FC2AA-39E3-478D-90AC-5591E67FB534}" sibTransId="{3FB95DD4-3287-49DA-86C3-4DDCE03270A0}"/>
    <dgm:cxn modelId="{A5D9CB7A-96F5-4D31-BF63-21FA001AC49F}" type="presOf" srcId="{A51463ED-CAEF-4131-8DA0-5B3EF6B12D34}" destId="{C89F566B-F806-428A-A7DA-0F4F7E0574BE}" srcOrd="0" destOrd="0" presId="urn:microsoft.com/office/officeart/2005/8/layout/vList3#4"/>
    <dgm:cxn modelId="{DFA95F76-AB8B-4A09-B34B-60C7152649AA}" type="presOf" srcId="{81EAF6DF-5572-4372-9420-A9FBB6395FEE}" destId="{B87EA0E5-DF97-4EAE-8BE0-15F9564022C1}" srcOrd="0" destOrd="0" presId="urn:microsoft.com/office/officeart/2005/8/layout/vList3#4"/>
    <dgm:cxn modelId="{D9DF5C1B-7C23-4022-B7D8-6828CC48749F}" type="presParOf" srcId="{B87EA0E5-DF97-4EAE-8BE0-15F9564022C1}" destId="{96FD7660-E6E0-414F-8947-82BD4DCC1B3A}" srcOrd="0" destOrd="0" presId="urn:microsoft.com/office/officeart/2005/8/layout/vList3#4"/>
    <dgm:cxn modelId="{2ABC8547-5F3B-43B4-B277-44EB8905BE56}" type="presParOf" srcId="{96FD7660-E6E0-414F-8947-82BD4DCC1B3A}" destId="{C02AF6C6-29E8-4605-9F13-F172D8C1CB2F}" srcOrd="0" destOrd="0" presId="urn:microsoft.com/office/officeart/2005/8/layout/vList3#4"/>
    <dgm:cxn modelId="{CF54C31E-6546-449A-9C19-B8ED5C09D5D6}" type="presParOf" srcId="{96FD7660-E6E0-414F-8947-82BD4DCC1B3A}" destId="{C89F566B-F806-428A-A7DA-0F4F7E0574BE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25908-295A-4A0E-9D5D-7DEE3B52E48E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92132-A9AF-41D9-A653-2DEB6BBC3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84F76-37B3-4774-BB16-DC69101464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2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D470F-6BF1-4B00-ADA5-4409D4095E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1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84F76-37B3-4774-BB16-DC69101464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84F2-A242-4EBE-858D-A29A242F634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DF6-155F-4026-9DEC-12B4E66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2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84F2-A242-4EBE-858D-A29A242F634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DF6-155F-4026-9DEC-12B4E66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3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84F2-A242-4EBE-858D-A29A242F634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DF6-155F-4026-9DEC-12B4E66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9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84F2-A242-4EBE-858D-A29A242F634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DF6-155F-4026-9DEC-12B4E66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2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84F2-A242-4EBE-858D-A29A242F634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DF6-155F-4026-9DEC-12B4E66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2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84F2-A242-4EBE-858D-A29A242F634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DF6-155F-4026-9DEC-12B4E66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7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84F2-A242-4EBE-858D-A29A242F634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DF6-155F-4026-9DEC-12B4E66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7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84F2-A242-4EBE-858D-A29A242F634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DF6-155F-4026-9DEC-12B4E66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6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84F2-A242-4EBE-858D-A29A242F634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DF6-155F-4026-9DEC-12B4E66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1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84F2-A242-4EBE-858D-A29A242F634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DF6-155F-4026-9DEC-12B4E66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5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84F2-A242-4EBE-858D-A29A242F634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4DF6-155F-4026-9DEC-12B4E66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4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184F2-A242-4EBE-858D-A29A242F634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64DF6-155F-4026-9DEC-12B4E6611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41148D-53C2-4DA9-856A-AFD39B3C7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00F38B-A641-4E71-835D-2459DAE17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36" y="2063974"/>
            <a:ext cx="3122049" cy="3973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E008F1-2DED-4C70-B096-33E2BE3F4C84}"/>
              </a:ext>
            </a:extLst>
          </p:cNvPr>
          <p:cNvSpPr txBox="1"/>
          <p:nvPr/>
        </p:nvSpPr>
        <p:spPr>
          <a:xfrm>
            <a:off x="2466567" y="2063974"/>
            <a:ext cx="57362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68" y="3429000"/>
            <a:ext cx="5571878" cy="590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0142" y="991225"/>
            <a:ext cx="36013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মাচার</a:t>
            </a:r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66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1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JEK-VEALLI-1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00" y="228200"/>
            <a:ext cx="8610600" cy="502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57700" y="5540326"/>
            <a:ext cx="3200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পরিবার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84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2" y="304800"/>
            <a:ext cx="3886199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4560" y="5345435"/>
            <a:ext cx="7691511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গ্রামপ্রধান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60928" y="228600"/>
            <a:ext cx="4763672" cy="4766794"/>
            <a:chOff x="266700" y="381000"/>
            <a:chExt cx="4914900" cy="5372102"/>
          </a:xfrm>
        </p:grpSpPr>
        <p:pic>
          <p:nvPicPr>
            <p:cNvPr id="7" name="Picture 6" descr="7da38395d3fa4c2dc513245be2efbedd-10 (1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0" y="381000"/>
              <a:ext cx="2590800" cy="2590799"/>
            </a:xfrm>
            <a:prstGeom prst="rect">
              <a:avLst/>
            </a:prstGeom>
          </p:spPr>
        </p:pic>
        <p:pic>
          <p:nvPicPr>
            <p:cNvPr id="8" name="Picture 7" descr="3-adivasi-mela-coxs-bazar-photo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" y="381000"/>
              <a:ext cx="2286000" cy="2590799"/>
            </a:xfrm>
            <a:prstGeom prst="rect">
              <a:avLst/>
            </a:prstGeom>
          </p:spPr>
        </p:pic>
        <p:pic>
          <p:nvPicPr>
            <p:cNvPr id="9" name="Picture 8" descr="6-adivasi-children-on-victory-day-parade-pa-phot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322" y="3086101"/>
              <a:ext cx="2819400" cy="2667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09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1" y="1104603"/>
            <a:ext cx="4797633" cy="20951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512521"/>
            <a:ext cx="4868882" cy="2128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4" name="Picture 3" descr="Jh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161564"/>
            <a:ext cx="4868882" cy="1981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0469" y="6041966"/>
            <a:ext cx="121920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চাকমারা সাধারণত ‘</a:t>
            </a:r>
            <a:r>
              <a:rPr lang="bn-BD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জুমচাষ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’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পদ্ধতিতে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কৃষিকাজ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করেন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5311" y="177422"/>
            <a:ext cx="386231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49" y="3657604"/>
            <a:ext cx="4824351" cy="1983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70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75CF0-41C5-46CE-B750-AC53FA018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68" y="0"/>
            <a:ext cx="12208857" cy="67524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2466" y="1375134"/>
            <a:ext cx="7848600" cy="186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15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115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জীবন</a:t>
            </a:r>
            <a:endParaRPr lang="en-US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467" y="702829"/>
            <a:ext cx="4162568" cy="373948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3933" y="4919986"/>
            <a:ext cx="8761931" cy="104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চাকমারা নিজেদের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নকশায়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 তৈরি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5" y="736948"/>
            <a:ext cx="4189863" cy="3671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6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28418" b="37751"/>
          <a:stretch>
            <a:fillRect/>
          </a:stretch>
        </p:blipFill>
        <p:spPr bwMode="auto">
          <a:xfrm>
            <a:off x="4573255" y="2209462"/>
            <a:ext cx="1951630" cy="1600200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/>
          <a:ex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60896"/>
          <a:stretch>
            <a:fillRect/>
          </a:stretch>
        </p:blipFill>
        <p:spPr bwMode="auto">
          <a:xfrm>
            <a:off x="4573255" y="3809662"/>
            <a:ext cx="1955178" cy="2201908"/>
          </a:xfrm>
          <a:prstGeom prst="rect">
            <a:avLst/>
          </a:prstGeom>
          <a:solidFill>
            <a:srgbClr val="FFFFFF"/>
          </a:solidFill>
          <a:ln w="76200" cap="sq">
            <a:noFill/>
            <a:miter lim="800000"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586855" y="2717174"/>
            <a:ext cx="75517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হাদি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125" y="4618228"/>
            <a:ext cx="108272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নোন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1561" y="6234991"/>
            <a:ext cx="44218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নারীদের পোষাকের নাম </a:t>
            </a:r>
            <a:r>
              <a:rPr lang="bn-BD" sz="2400" u="sng" dirty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2400" u="sng" dirty="0" err="1">
                <a:latin typeface="NikoshBAN" pitchFamily="2" charset="0"/>
                <a:cs typeface="NikoshBAN" pitchFamily="2" charset="0"/>
              </a:rPr>
              <a:t>নোন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u="sng" dirty="0">
                <a:latin typeface="NikoshBAN" pitchFamily="2" charset="0"/>
                <a:cs typeface="NikoshBAN" pitchFamily="2" charset="0"/>
              </a:rPr>
              <a:t>হাদি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10826"/>
          <a:stretch>
            <a:fillRect/>
          </a:stretch>
        </p:blipFill>
        <p:spPr bwMode="auto">
          <a:xfrm>
            <a:off x="4418138" y="1755208"/>
            <a:ext cx="2261864" cy="4256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92" y="2253399"/>
            <a:ext cx="4633155" cy="3283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50222" y="400740"/>
            <a:ext cx="5064553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দের পো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509627C-336D-4BB5-8AA8-AD9B91EF7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869" y="7825"/>
            <a:ext cx="2465131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25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2.22222E-6 L -0.24922 -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r="47475"/>
          <a:stretch>
            <a:fillRect/>
          </a:stretch>
        </p:blipFill>
        <p:spPr bwMode="auto">
          <a:xfrm>
            <a:off x="7531960" y="454189"/>
            <a:ext cx="3468976" cy="5570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879894" y="1009468"/>
            <a:ext cx="5084178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চাকমা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পুরুষদের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পো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ine Callout 1 (Border and Accent Bar) 4"/>
          <p:cNvSpPr/>
          <p:nvPr/>
        </p:nvSpPr>
        <p:spPr>
          <a:xfrm flipH="1">
            <a:off x="664909" y="3239297"/>
            <a:ext cx="4979965" cy="1927273"/>
          </a:xfrm>
          <a:prstGeom prst="accentBorderCallout1">
            <a:avLst>
              <a:gd name="adj1" fmla="val 27724"/>
              <a:gd name="adj2" fmla="val -5806"/>
              <a:gd name="adj3" fmla="val 112500"/>
              <a:gd name="adj4" fmla="val -38333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পুরুষর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ফতুয়া ও লুঙ্গি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A75CF0-41C5-46CE-B750-AC53FA018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857" cy="67524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0128" y="1514198"/>
            <a:ext cx="7848600" cy="186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15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115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জীবন</a:t>
            </a:r>
            <a:endParaRPr lang="en-US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71716" y="5239554"/>
            <a:ext cx="5029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চাকমারা </a:t>
            </a:r>
            <a:r>
              <a:rPr lang="bn-BD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ধর্মাবলম্বী।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86469" cy="3425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108"/>
            <a:ext cx="5386469" cy="3236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 descr="C:\Users\LAB 5_14\Desktop\NUHA\buddha_animatio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1716" y="97808"/>
            <a:ext cx="5823613" cy="3327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9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896D123-5BC0-4DF5-8C24-5FC034449F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6"/>
          <a:stretch/>
        </p:blipFill>
        <p:spPr>
          <a:xfrm>
            <a:off x="9396556" y="3559391"/>
            <a:ext cx="2433077" cy="2929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93C445-7D01-4DA9-84BD-517C51944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67" y="467646"/>
            <a:ext cx="5164769" cy="5537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5F69F2-8DCD-4A5C-98CF-405D5C9E0D1E}"/>
              </a:ext>
            </a:extLst>
          </p:cNvPr>
          <p:cNvSpPr txBox="1"/>
          <p:nvPr/>
        </p:nvSpPr>
        <p:spPr>
          <a:xfrm>
            <a:off x="6096000" y="1805069"/>
            <a:ext cx="51647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আসাদুল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বাদাঘাট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তাহিরপুর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A78947F-6D33-4FEB-BC1F-9B996ADEF058}"/>
              </a:ext>
            </a:extLst>
          </p:cNvPr>
          <p:cNvSpPr txBox="1"/>
          <p:nvPr/>
        </p:nvSpPr>
        <p:spPr>
          <a:xfrm>
            <a:off x="5774741" y="850966"/>
            <a:ext cx="3444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4EE5D22-0E76-4D1B-8609-A46449D271BD}"/>
              </a:ext>
            </a:extLst>
          </p:cNvPr>
          <p:cNvCxnSpPr/>
          <p:nvPr/>
        </p:nvCxnSpPr>
        <p:spPr>
          <a:xfrm>
            <a:off x="5842274" y="646471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5670D19-D9FF-491C-B9F1-9BD813717D5D}"/>
              </a:ext>
            </a:extLst>
          </p:cNvPr>
          <p:cNvCxnSpPr>
            <a:cxnSpLocks/>
          </p:cNvCxnSpPr>
          <p:nvPr/>
        </p:nvCxnSpPr>
        <p:spPr>
          <a:xfrm>
            <a:off x="5930768" y="651558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D9EC66E-8407-4A88-9DE8-6C7C35E13B7D}"/>
              </a:ext>
            </a:extLst>
          </p:cNvPr>
          <p:cNvCxnSpPr>
            <a:cxnSpLocks/>
          </p:cNvCxnSpPr>
          <p:nvPr/>
        </p:nvCxnSpPr>
        <p:spPr>
          <a:xfrm flipH="1">
            <a:off x="5629206" y="1549421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67C3EA3-2659-4442-92A3-DE9076B314D5}"/>
              </a:ext>
            </a:extLst>
          </p:cNvPr>
          <p:cNvCxnSpPr>
            <a:cxnSpLocks/>
          </p:cNvCxnSpPr>
          <p:nvPr/>
        </p:nvCxnSpPr>
        <p:spPr>
          <a:xfrm flipH="1">
            <a:off x="5554685" y="1477468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75" y="1477468"/>
            <a:ext cx="2837265" cy="3546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509627C-336D-4BB5-8AA8-AD9B91EF79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038" y="0"/>
            <a:ext cx="2193962" cy="189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2997" y="295605"/>
            <a:ext cx="1615475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উৎসব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6845" y="295605"/>
            <a:ext cx="4080681" cy="316628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06845" y="3882317"/>
            <a:ext cx="4080682" cy="297568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4918" y="1705970"/>
            <a:ext cx="6050436" cy="331967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67508" y="5661254"/>
            <a:ext cx="4186451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চাকমাদের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উৎসব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হচ্ছে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বিজু’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9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5409" y="113704"/>
            <a:ext cx="324304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চাকমাদের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0839" y="1023584"/>
            <a:ext cx="8806220" cy="5540993"/>
            <a:chOff x="228600" y="968991"/>
            <a:chExt cx="8806220" cy="55409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032" y="3768492"/>
              <a:ext cx="2702258" cy="2741492"/>
            </a:xfrm>
            <a:prstGeom prst="rect">
              <a:avLst/>
            </a:prstGeom>
          </p:spPr>
        </p:pic>
        <p:pic>
          <p:nvPicPr>
            <p:cNvPr id="6" name="Picture 5" descr="C:\Users\ATAUR\Desktop\mach1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1034" y="982640"/>
              <a:ext cx="2674107" cy="253848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8" name="Picture 3" descr="C:\Users\ZISAN\Desktop\saotal\vat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972688"/>
              <a:ext cx="3123632" cy="253251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10" name="Picture 2" descr="C:\Users\DPE\Downloads\MONIPURI\ssss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33678" y="3794078"/>
              <a:ext cx="2756846" cy="2715906"/>
            </a:xfrm>
            <a:prstGeom prst="rect">
              <a:avLst/>
            </a:prstGeom>
            <a:noFill/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11" name="Picture 3" descr="C:\Users\DPE\Downloads\MONIPURI\man55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64252" y="968991"/>
              <a:ext cx="2670568" cy="2497540"/>
            </a:xfrm>
            <a:prstGeom prst="rect">
              <a:avLst/>
            </a:prstGeom>
            <a:noFill/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59797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963AF7-476F-4E61-B810-A0A647568BD0}"/>
              </a:ext>
            </a:extLst>
          </p:cNvPr>
          <p:cNvSpPr/>
          <p:nvPr/>
        </p:nvSpPr>
        <p:spPr>
          <a:xfrm>
            <a:off x="1156827" y="351995"/>
            <a:ext cx="493917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20FA79-4435-4082-AC0D-720A93FA3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58" y="1719846"/>
            <a:ext cx="4368505" cy="43685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26" y="0"/>
            <a:ext cx="6242515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B704E2C-5CAF-476F-94D9-CBCE72888443}"/>
              </a:ext>
            </a:extLst>
          </p:cNvPr>
          <p:cNvSpPr/>
          <p:nvPr/>
        </p:nvSpPr>
        <p:spPr>
          <a:xfrm rot="19874553">
            <a:off x="10705886" y="92663"/>
            <a:ext cx="2217579" cy="3979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93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838A79A-1B85-4263-B0A4-53E288FC2F9F}"/>
              </a:ext>
            </a:extLst>
          </p:cNvPr>
          <p:cNvSpPr/>
          <p:nvPr/>
        </p:nvSpPr>
        <p:spPr>
          <a:xfrm>
            <a:off x="10951110" y="335956"/>
            <a:ext cx="660366" cy="63923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F2AC80C-B806-4203-886E-0AB173485584}"/>
              </a:ext>
            </a:extLst>
          </p:cNvPr>
          <p:cNvSpPr/>
          <p:nvPr/>
        </p:nvSpPr>
        <p:spPr>
          <a:xfrm rot="8789219">
            <a:off x="5002519" y="5832966"/>
            <a:ext cx="2202893" cy="454689"/>
          </a:xfrm>
          <a:prstGeom prst="roundRect">
            <a:avLst>
              <a:gd name="adj" fmla="val 48059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1C400D8-6717-47F3-AB72-3A20A0E2BF29}"/>
              </a:ext>
            </a:extLst>
          </p:cNvPr>
          <p:cNvSpPr/>
          <p:nvPr/>
        </p:nvSpPr>
        <p:spPr>
          <a:xfrm>
            <a:off x="6096000" y="5452733"/>
            <a:ext cx="590341" cy="635618"/>
          </a:xfrm>
          <a:prstGeom prst="ellipse">
            <a:avLst/>
          </a:prstGeom>
          <a:solidFill>
            <a:srgbClr val="00B05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64642" y="159260"/>
            <a:ext cx="5715887" cy="1575582"/>
            <a:chOff x="518661" y="291629"/>
            <a:chExt cx="2398170" cy="138634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34EE5D22-0E76-4D1B-8609-A46449D271BD}"/>
                </a:ext>
              </a:extLst>
            </p:cNvPr>
            <p:cNvCxnSpPr/>
            <p:nvPr/>
          </p:nvCxnSpPr>
          <p:spPr>
            <a:xfrm>
              <a:off x="806250" y="291629"/>
              <a:ext cx="0" cy="138634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5670D19-D9FF-491C-B9F1-9BD813717D5D}"/>
                </a:ext>
              </a:extLst>
            </p:cNvPr>
            <p:cNvCxnSpPr>
              <a:cxnSpLocks/>
            </p:cNvCxnSpPr>
            <p:nvPr/>
          </p:nvCxnSpPr>
          <p:spPr>
            <a:xfrm>
              <a:off x="894744" y="296716"/>
              <a:ext cx="0" cy="1238865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D9EC66E-8407-4A88-9DE8-6C7C35E13B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182" y="1194579"/>
              <a:ext cx="2249128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67C3EA3-2659-4442-92A3-DE9076B314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661" y="1122626"/>
              <a:ext cx="2398170" cy="1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330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6A8D8BF-9763-45AB-89C7-042A879FAEE5}"/>
              </a:ext>
            </a:extLst>
          </p:cNvPr>
          <p:cNvSpPr/>
          <p:nvPr/>
        </p:nvSpPr>
        <p:spPr>
          <a:xfrm>
            <a:off x="2325409" y="2563884"/>
            <a:ext cx="8843376" cy="37960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77C120D7-A36A-491D-BD21-54100D3FE6B0}"/>
              </a:ext>
            </a:extLst>
          </p:cNvPr>
          <p:cNvCxnSpPr/>
          <p:nvPr/>
        </p:nvCxnSpPr>
        <p:spPr>
          <a:xfrm>
            <a:off x="857983" y="1319932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F2E93E4-E894-4E62-A997-B6954AB3C29F}"/>
              </a:ext>
            </a:extLst>
          </p:cNvPr>
          <p:cNvCxnSpPr>
            <a:cxnSpLocks/>
          </p:cNvCxnSpPr>
          <p:nvPr/>
        </p:nvCxnSpPr>
        <p:spPr>
          <a:xfrm>
            <a:off x="946477" y="1325019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4019B29-EE39-418D-8E4A-E271F84A8B16}"/>
              </a:ext>
            </a:extLst>
          </p:cNvPr>
          <p:cNvCxnSpPr>
            <a:cxnSpLocks/>
          </p:cNvCxnSpPr>
          <p:nvPr/>
        </p:nvCxnSpPr>
        <p:spPr>
          <a:xfrm flipH="1">
            <a:off x="570393" y="2062438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D1AF655-264B-4EFD-BB13-9D24B547F543}"/>
              </a:ext>
            </a:extLst>
          </p:cNvPr>
          <p:cNvCxnSpPr>
            <a:cxnSpLocks/>
          </p:cNvCxnSpPr>
          <p:nvPr/>
        </p:nvCxnSpPr>
        <p:spPr>
          <a:xfrm flipH="1">
            <a:off x="570394" y="2150929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FE4F93-1311-49E4-AD04-4F09F77AD4F3}"/>
              </a:ext>
            </a:extLst>
          </p:cNvPr>
          <p:cNvSpPr txBox="1"/>
          <p:nvPr/>
        </p:nvSpPr>
        <p:spPr>
          <a:xfrm>
            <a:off x="877206" y="1275687"/>
            <a:ext cx="2110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7AF51C-2A8B-4B80-AA10-B3861CFA6783}"/>
              </a:ext>
            </a:extLst>
          </p:cNvPr>
          <p:cNvSpPr txBox="1"/>
          <p:nvPr/>
        </p:nvSpPr>
        <p:spPr>
          <a:xfrm>
            <a:off x="3254721" y="730422"/>
            <a:ext cx="6984751" cy="5847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শব্দের সাথে ডান পাশের শব্দের মিল কর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xmlns="" id="{621945AE-534C-40D6-9BE9-FBD88470F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890927"/>
              </p:ext>
            </p:extLst>
          </p:nvPr>
        </p:nvGraphicFramePr>
        <p:xfrm>
          <a:off x="2490962" y="2682942"/>
          <a:ext cx="8515132" cy="34897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57566">
                  <a:extLst>
                    <a:ext uri="{9D8B030D-6E8A-4147-A177-3AD203B41FA5}">
                      <a16:colId xmlns:a16="http://schemas.microsoft.com/office/drawing/2014/main" xmlns="" val="4237721708"/>
                    </a:ext>
                  </a:extLst>
                </a:gridCol>
                <a:gridCol w="4257566">
                  <a:extLst>
                    <a:ext uri="{9D8B030D-6E8A-4147-A177-3AD203B41FA5}">
                      <a16:colId xmlns:a16="http://schemas.microsoft.com/office/drawing/2014/main" xmlns="" val="1023534356"/>
                    </a:ext>
                  </a:extLst>
                </a:gridCol>
              </a:tblGrid>
              <a:tr h="872432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944211"/>
                  </a:ext>
                </a:extLst>
              </a:tr>
              <a:tr h="872432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7259872"/>
                  </a:ext>
                </a:extLst>
              </a:tr>
              <a:tr h="872432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0159810"/>
                  </a:ext>
                </a:extLst>
              </a:tr>
              <a:tr h="872432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79785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423F08-A7D0-4071-BB32-ABD1EC70506C}"/>
              </a:ext>
            </a:extLst>
          </p:cNvPr>
          <p:cNvSpPr txBox="1"/>
          <p:nvPr/>
        </p:nvSpPr>
        <p:spPr>
          <a:xfrm>
            <a:off x="2511189" y="5352719"/>
            <a:ext cx="406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1CB78B-6B0C-4932-BF16-A03B447F9875}"/>
              </a:ext>
            </a:extLst>
          </p:cNvPr>
          <p:cNvSpPr txBox="1"/>
          <p:nvPr/>
        </p:nvSpPr>
        <p:spPr>
          <a:xfrm>
            <a:off x="2511188" y="4500380"/>
            <a:ext cx="404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6A9B753-D5D7-40B4-A9E5-ACF8061C4476}"/>
              </a:ext>
            </a:extLst>
          </p:cNvPr>
          <p:cNvSpPr txBox="1"/>
          <p:nvPr/>
        </p:nvSpPr>
        <p:spPr>
          <a:xfrm>
            <a:off x="2511188" y="3662427"/>
            <a:ext cx="337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199B4E-8C44-4AC5-A7A7-516A9B64CFF8}"/>
              </a:ext>
            </a:extLst>
          </p:cNvPr>
          <p:cNvSpPr txBox="1"/>
          <p:nvPr/>
        </p:nvSpPr>
        <p:spPr>
          <a:xfrm>
            <a:off x="2511188" y="2882062"/>
            <a:ext cx="4383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635B64-3E4A-43F3-98FF-6303A3B21FCD}"/>
              </a:ext>
            </a:extLst>
          </p:cNvPr>
          <p:cNvSpPr txBox="1"/>
          <p:nvPr/>
        </p:nvSpPr>
        <p:spPr>
          <a:xfrm>
            <a:off x="7300281" y="3727503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5210305-0ABE-4FEC-BD11-0026D5F23787}"/>
              </a:ext>
            </a:extLst>
          </p:cNvPr>
          <p:cNvSpPr txBox="1"/>
          <p:nvPr/>
        </p:nvSpPr>
        <p:spPr>
          <a:xfrm>
            <a:off x="7300281" y="5318809"/>
            <a:ext cx="331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পূর্ণিমা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397FEAC-EE41-4F8A-922D-8A442F5D3436}"/>
              </a:ext>
            </a:extLst>
          </p:cNvPr>
          <p:cNvSpPr txBox="1"/>
          <p:nvPr/>
        </p:nvSpPr>
        <p:spPr>
          <a:xfrm>
            <a:off x="7300281" y="4582690"/>
            <a:ext cx="351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BBAE016-DEEE-4061-AE5A-775DB9E4599C}"/>
              </a:ext>
            </a:extLst>
          </p:cNvPr>
          <p:cNvSpPr txBox="1"/>
          <p:nvPr/>
        </p:nvSpPr>
        <p:spPr>
          <a:xfrm>
            <a:off x="7300281" y="2828080"/>
            <a:ext cx="329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66B6B0C-C978-4E16-9DF6-3971893B4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3" y="2893435"/>
            <a:ext cx="2079756" cy="30079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20DD760-7A8E-4C36-984D-5DF0683BE0AE}"/>
              </a:ext>
            </a:extLst>
          </p:cNvPr>
          <p:cNvSpPr txBox="1"/>
          <p:nvPr/>
        </p:nvSpPr>
        <p:spPr>
          <a:xfrm>
            <a:off x="4198139" y="2004369"/>
            <a:ext cx="85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1BBEA65-8ECA-4E99-8F74-D11991C13F09}"/>
              </a:ext>
            </a:extLst>
          </p:cNvPr>
          <p:cNvSpPr txBox="1"/>
          <p:nvPr/>
        </p:nvSpPr>
        <p:spPr>
          <a:xfrm>
            <a:off x="8286584" y="2012119"/>
            <a:ext cx="912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BFBCE6D-4C1C-4116-8B3D-71116EE949A6}"/>
              </a:ext>
            </a:extLst>
          </p:cNvPr>
          <p:cNvCxnSpPr/>
          <p:nvPr/>
        </p:nvCxnSpPr>
        <p:spPr>
          <a:xfrm>
            <a:off x="1514173" y="1574513"/>
            <a:ext cx="0" cy="13863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FD880D4-CC38-4C2B-8769-2CA5A681AFF6}"/>
              </a:ext>
            </a:extLst>
          </p:cNvPr>
          <p:cNvCxnSpPr>
            <a:cxnSpLocks/>
          </p:cNvCxnSpPr>
          <p:nvPr/>
        </p:nvCxnSpPr>
        <p:spPr>
          <a:xfrm>
            <a:off x="1602667" y="1579600"/>
            <a:ext cx="0" cy="12388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EB1F991-544E-4147-B07E-01CBC9774CB0}"/>
              </a:ext>
            </a:extLst>
          </p:cNvPr>
          <p:cNvCxnSpPr>
            <a:cxnSpLocks/>
          </p:cNvCxnSpPr>
          <p:nvPr/>
        </p:nvCxnSpPr>
        <p:spPr>
          <a:xfrm flipH="1">
            <a:off x="1226583" y="2317019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6B0D6B9-DAE3-4F05-AAC1-1932532E949F}"/>
              </a:ext>
            </a:extLst>
          </p:cNvPr>
          <p:cNvCxnSpPr>
            <a:cxnSpLocks/>
          </p:cNvCxnSpPr>
          <p:nvPr/>
        </p:nvCxnSpPr>
        <p:spPr>
          <a:xfrm flipH="1">
            <a:off x="1226584" y="2405510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3F8D79-0AD5-43E1-8FB2-EE3E29E47DF7}"/>
              </a:ext>
            </a:extLst>
          </p:cNvPr>
          <p:cNvSpPr txBox="1"/>
          <p:nvPr/>
        </p:nvSpPr>
        <p:spPr>
          <a:xfrm>
            <a:off x="1514173" y="1558195"/>
            <a:ext cx="3700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xmlns="" id="{D92B3D0A-C653-4961-879E-59D0C0735747}"/>
              </a:ext>
            </a:extLst>
          </p:cNvPr>
          <p:cNvSpPr/>
          <p:nvPr/>
        </p:nvSpPr>
        <p:spPr>
          <a:xfrm>
            <a:off x="1942425" y="2858561"/>
            <a:ext cx="859666" cy="912488"/>
          </a:xfrm>
          <a:prstGeom prst="donut">
            <a:avLst>
              <a:gd name="adj" fmla="val 18801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2B0A6A-AFCF-479B-B4F3-DEFC4853D3CF}"/>
              </a:ext>
            </a:extLst>
          </p:cNvPr>
          <p:cNvSpPr txBox="1"/>
          <p:nvPr/>
        </p:nvSpPr>
        <p:spPr>
          <a:xfrm>
            <a:off x="2156550" y="2858561"/>
            <a:ext cx="107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xmlns="" id="{650AED60-16BF-4564-BF7C-F33390C85FE4}"/>
              </a:ext>
            </a:extLst>
          </p:cNvPr>
          <p:cNvSpPr/>
          <p:nvPr/>
        </p:nvSpPr>
        <p:spPr>
          <a:xfrm>
            <a:off x="1942425" y="4462122"/>
            <a:ext cx="859666" cy="912488"/>
          </a:xfrm>
          <a:prstGeom prst="donut">
            <a:avLst>
              <a:gd name="adj" fmla="val 18801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F8E3BC-E604-43B9-9091-78C92DC28D0A}"/>
              </a:ext>
            </a:extLst>
          </p:cNvPr>
          <p:cNvSpPr txBox="1"/>
          <p:nvPr/>
        </p:nvSpPr>
        <p:spPr>
          <a:xfrm>
            <a:off x="2156550" y="4462122"/>
            <a:ext cx="1073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AF72125-6521-44A6-85E9-0841D514BD13}"/>
              </a:ext>
            </a:extLst>
          </p:cNvPr>
          <p:cNvSpPr txBox="1"/>
          <p:nvPr/>
        </p:nvSpPr>
        <p:spPr>
          <a:xfrm>
            <a:off x="2029507" y="3791115"/>
            <a:ext cx="120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A06465-4D5A-4E98-848F-87023814F82C}"/>
              </a:ext>
            </a:extLst>
          </p:cNvPr>
          <p:cNvSpPr txBox="1"/>
          <p:nvPr/>
        </p:nvSpPr>
        <p:spPr>
          <a:xfrm>
            <a:off x="2156551" y="5562399"/>
            <a:ext cx="1073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" y="65658"/>
            <a:ext cx="1901598" cy="15032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0D2A9ED-9435-47C9-AC61-9ECE836CE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7"/>
          <a:stretch/>
        </p:blipFill>
        <p:spPr>
          <a:xfrm>
            <a:off x="8242874" y="121398"/>
            <a:ext cx="3919305" cy="6630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17CC18-2028-4FAB-99F8-B8E52FE0FAC9}"/>
              </a:ext>
            </a:extLst>
          </p:cNvPr>
          <p:cNvSpPr txBox="1"/>
          <p:nvPr/>
        </p:nvSpPr>
        <p:spPr>
          <a:xfrm>
            <a:off x="2802091" y="2960862"/>
            <a:ext cx="6112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প্রধানকে কি বলা হয়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C87D0E-DA88-4D95-9B3E-8C75E0237D6D}"/>
              </a:ext>
            </a:extLst>
          </p:cNvPr>
          <p:cNvSpPr txBox="1"/>
          <p:nvPr/>
        </p:nvSpPr>
        <p:spPr>
          <a:xfrm>
            <a:off x="2802091" y="4652890"/>
            <a:ext cx="6867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চাকমারা কোন পদ্ধতিতে চাষ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াবাদ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করেন?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5FD539-AC83-4386-967A-115CC31A4486}"/>
              </a:ext>
            </a:extLst>
          </p:cNvPr>
          <p:cNvSpPr txBox="1"/>
          <p:nvPr/>
        </p:nvSpPr>
        <p:spPr>
          <a:xfrm>
            <a:off x="3016216" y="3792733"/>
            <a:ext cx="6465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প্রধানকে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5DB67E-96DF-4316-8F56-2DB274DE57F5}"/>
              </a:ext>
            </a:extLst>
          </p:cNvPr>
          <p:cNvSpPr txBox="1"/>
          <p:nvPr/>
        </p:nvSpPr>
        <p:spPr>
          <a:xfrm>
            <a:off x="3230342" y="5537723"/>
            <a:ext cx="5100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াবাদ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19620" y="356687"/>
            <a:ext cx="4410891" cy="9144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6" grpId="0"/>
      <p:bldP spid="17" grpId="0"/>
      <p:bldP spid="3" grpId="0"/>
      <p:bldP spid="4" grpId="0"/>
      <p:bldP spid="14" grpId="0"/>
      <p:bldP spid="15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23D5CE-B1AF-4BB7-BE9F-31C33A6BB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7" b="31708"/>
          <a:stretch/>
        </p:blipFill>
        <p:spPr>
          <a:xfrm>
            <a:off x="8036360" y="4092201"/>
            <a:ext cx="4155640" cy="2265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2C970B-DC62-4091-8509-DB1189B17275}"/>
              </a:ext>
            </a:extLst>
          </p:cNvPr>
          <p:cNvSpPr txBox="1"/>
          <p:nvPr/>
        </p:nvSpPr>
        <p:spPr>
          <a:xfrm>
            <a:off x="888404" y="4092201"/>
            <a:ext cx="8560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জীবনযাত্রার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715191" y="932577"/>
          <a:ext cx="7467600" cy="202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09627C-336D-4BB5-8AA8-AD9B91EF79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339" y="262589"/>
            <a:ext cx="2465131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5E50CB3-3E20-4AC7-B89C-D4F8BF499D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t="25880" r="22957" b="30914"/>
          <a:stretch/>
        </p:blipFill>
        <p:spPr>
          <a:xfrm>
            <a:off x="102766" y="-416434"/>
            <a:ext cx="7310256" cy="4569517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="" xmlns:a16="http://schemas.microsoft.com/office/drawing/2014/main" id="{954FB16C-98BD-4709-B4A6-3D71FE938B7E}"/>
              </a:ext>
            </a:extLst>
          </p:cNvPr>
          <p:cNvSpPr/>
          <p:nvPr/>
        </p:nvSpPr>
        <p:spPr>
          <a:xfrm>
            <a:off x="0" y="-42863"/>
            <a:ext cx="12344400" cy="6943725"/>
          </a:xfrm>
          <a:prstGeom prst="frame">
            <a:avLst>
              <a:gd name="adj1" fmla="val 2500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BC0295E-63A0-4074-91A2-D513FB8F7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37" y="-503199"/>
            <a:ext cx="3810000" cy="381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84F71F6-2446-4ECD-915D-06F09D832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935" y="3068356"/>
            <a:ext cx="2584449" cy="36383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54D9051-45B7-495C-8351-3F44322108B7}"/>
              </a:ext>
            </a:extLst>
          </p:cNvPr>
          <p:cNvSpPr txBox="1"/>
          <p:nvPr/>
        </p:nvSpPr>
        <p:spPr>
          <a:xfrm>
            <a:off x="1810513" y="4239848"/>
            <a:ext cx="9015647" cy="160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2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72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72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972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D97D18E-6B86-4C79-BC95-065A1DA99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2" y="3080911"/>
            <a:ext cx="3733186" cy="37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36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214E-6 -1.48148E-6 L 0.67438 -0.9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3" y="-4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A25A7BF-C0B4-4602-A7CF-59018F6C8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7" y="0"/>
            <a:ext cx="1243288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C31252-05A9-4667-8BBE-2948B356F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2" b="12223"/>
          <a:stretch/>
        </p:blipFill>
        <p:spPr>
          <a:xfrm>
            <a:off x="3001217" y="1087711"/>
            <a:ext cx="8255000" cy="48374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FF8A03-BB4D-4F60-AD0E-57BC200BD086}"/>
              </a:ext>
            </a:extLst>
          </p:cNvPr>
          <p:cNvSpPr txBox="1"/>
          <p:nvPr/>
        </p:nvSpPr>
        <p:spPr>
          <a:xfrm>
            <a:off x="3985148" y="3237932"/>
            <a:ext cx="6837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23D5E1-D7AE-46E7-A00E-AADECD5B0996}"/>
              </a:ext>
            </a:extLst>
          </p:cNvPr>
          <p:cNvSpPr txBox="1"/>
          <p:nvPr/>
        </p:nvSpPr>
        <p:spPr>
          <a:xfrm>
            <a:off x="7083620" y="956068"/>
            <a:ext cx="3444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4EB215-2CB4-4376-86D4-2BB003C00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83" y="724947"/>
            <a:ext cx="2691880" cy="31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A5CEEA-6744-43D2-BA42-61A286936BCF}"/>
              </a:ext>
            </a:extLst>
          </p:cNvPr>
          <p:cNvSpPr txBox="1"/>
          <p:nvPr/>
        </p:nvSpPr>
        <p:spPr>
          <a:xfrm>
            <a:off x="871944" y="1344483"/>
            <a:ext cx="2391505" cy="861723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sz="20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A14B84-93C5-4AB6-846E-834C7E9707BE}"/>
              </a:ext>
            </a:extLst>
          </p:cNvPr>
          <p:cNvSpPr txBox="1"/>
          <p:nvPr/>
        </p:nvSpPr>
        <p:spPr>
          <a:xfrm>
            <a:off x="3538765" y="2206206"/>
            <a:ext cx="80135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সাওতাল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মণিপুরীদের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২.৩.৩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নৃ-গোষ্ঠির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ircle: Hollow 7">
            <a:extLst>
              <a:ext uri="{FF2B5EF4-FFF2-40B4-BE49-F238E27FC236}">
                <a16:creationId xmlns="" xmlns:a16="http://schemas.microsoft.com/office/drawing/2014/main" id="{20D943D4-8D07-41A2-B4DA-B97804F2157C}"/>
              </a:ext>
            </a:extLst>
          </p:cNvPr>
          <p:cNvSpPr/>
          <p:nvPr/>
        </p:nvSpPr>
        <p:spPr>
          <a:xfrm>
            <a:off x="596628" y="520917"/>
            <a:ext cx="2942139" cy="2819458"/>
          </a:xfrm>
          <a:prstGeom prst="donut">
            <a:avLst>
              <a:gd name="adj" fmla="val 9986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96D123-5BC0-4DF5-8C24-5FC034449F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26"/>
          <a:stretch/>
        </p:blipFill>
        <p:spPr>
          <a:xfrm>
            <a:off x="9758923" y="3928683"/>
            <a:ext cx="2433077" cy="2929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09627C-336D-4BB5-8AA8-AD9B91EF7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038" y="0"/>
            <a:ext cx="2193962" cy="189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5107" y="308758"/>
            <a:ext cx="374173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74" y="1226703"/>
            <a:ext cx="4482275" cy="502994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00679" y="0"/>
            <a:ext cx="5715887" cy="1575582"/>
            <a:chOff x="518661" y="291629"/>
            <a:chExt cx="2398170" cy="138634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4EE5D22-0E76-4D1B-8609-A46449D271BD}"/>
                </a:ext>
              </a:extLst>
            </p:cNvPr>
            <p:cNvCxnSpPr/>
            <p:nvPr/>
          </p:nvCxnSpPr>
          <p:spPr>
            <a:xfrm>
              <a:off x="806250" y="291629"/>
              <a:ext cx="0" cy="138634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5670D19-D9FF-491C-B9F1-9BD813717D5D}"/>
                </a:ext>
              </a:extLst>
            </p:cNvPr>
            <p:cNvCxnSpPr>
              <a:cxnSpLocks/>
            </p:cNvCxnSpPr>
            <p:nvPr/>
          </p:nvCxnSpPr>
          <p:spPr>
            <a:xfrm>
              <a:off x="894744" y="296716"/>
              <a:ext cx="0" cy="1238865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D9EC66E-8407-4A88-9DE8-6C7C35E13B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182" y="1194579"/>
              <a:ext cx="2249128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67C3EA3-2659-4442-92A3-DE9076B314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661" y="1122626"/>
              <a:ext cx="2398170" cy="1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16" y="1226703"/>
            <a:ext cx="3031700" cy="50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5107" y="308758"/>
            <a:ext cx="374173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26" y="1365830"/>
            <a:ext cx="4577938" cy="4424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28" y="1365831"/>
            <a:ext cx="4654208" cy="4424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1331" y="5888500"/>
            <a:ext cx="5735866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বাংলাদেশের কোন নৃ-গোষ্ঠীর?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00679" y="0"/>
            <a:ext cx="5715887" cy="1575582"/>
            <a:chOff x="518661" y="291629"/>
            <a:chExt cx="2398170" cy="138634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34EE5D22-0E76-4D1B-8609-A46449D271BD}"/>
                </a:ext>
              </a:extLst>
            </p:cNvPr>
            <p:cNvCxnSpPr/>
            <p:nvPr/>
          </p:nvCxnSpPr>
          <p:spPr>
            <a:xfrm>
              <a:off x="806250" y="291629"/>
              <a:ext cx="0" cy="138634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5670D19-D9FF-491C-B9F1-9BD813717D5D}"/>
                </a:ext>
              </a:extLst>
            </p:cNvPr>
            <p:cNvCxnSpPr>
              <a:cxnSpLocks/>
            </p:cNvCxnSpPr>
            <p:nvPr/>
          </p:nvCxnSpPr>
          <p:spPr>
            <a:xfrm>
              <a:off x="894744" y="296716"/>
              <a:ext cx="0" cy="1238865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1D9EC66E-8407-4A88-9DE8-6C7C35E13B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182" y="1194579"/>
              <a:ext cx="2249128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B67C3EA3-2659-4442-92A3-DE9076B314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661" y="1122626"/>
              <a:ext cx="2398170" cy="1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808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121606"/>
            <a:ext cx="12140082" cy="6561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2133" y="2365475"/>
            <a:ext cx="5791200" cy="31547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9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চাকমা</a:t>
            </a:r>
            <a:endParaRPr lang="en-US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2602" y="1657589"/>
            <a:ext cx="534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পাঠের বিষয়-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1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62248" y="1016434"/>
            <a:ext cx="2438400" cy="415498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রাঙামাটি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খাগড়াছড়ি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চাকমা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0"/>
            <a:ext cx="5145206" cy="6860275"/>
          </a:xfrm>
          <a:prstGeom prst="rect">
            <a:avLst/>
          </a:prstGeom>
        </p:spPr>
      </p:pic>
      <p:sp>
        <p:nvSpPr>
          <p:cNvPr id="26" name="5-Point Star 25"/>
          <p:cNvSpPr/>
          <p:nvPr/>
        </p:nvSpPr>
        <p:spPr>
          <a:xfrm>
            <a:off x="4850642" y="3579125"/>
            <a:ext cx="609600" cy="533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5155442" y="4468505"/>
            <a:ext cx="533400" cy="533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7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97945B-AD89-4AC7-B2CF-D832EDF0E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" b="11828"/>
          <a:stretch/>
        </p:blipFill>
        <p:spPr>
          <a:xfrm>
            <a:off x="135902" y="208572"/>
            <a:ext cx="11906044" cy="65298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3165" y="3019122"/>
            <a:ext cx="6477000" cy="30469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জীবন‌ধারা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F7C193A-9175-4E76-A0AB-290E25AC6152}"/>
              </a:ext>
            </a:extLst>
          </p:cNvPr>
          <p:cNvSpPr/>
          <p:nvPr/>
        </p:nvSpPr>
        <p:spPr>
          <a:xfrm>
            <a:off x="0" y="4399003"/>
            <a:ext cx="1769181" cy="193504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E0E9F9D-0218-4343-AA88-640AA7C41C67}"/>
              </a:ext>
            </a:extLst>
          </p:cNvPr>
          <p:cNvSpPr/>
          <p:nvPr/>
        </p:nvSpPr>
        <p:spPr>
          <a:xfrm>
            <a:off x="1544840" y="4206240"/>
            <a:ext cx="1234864" cy="143240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295</Words>
  <Application>Microsoft Office PowerPoint</Application>
  <PresentationFormat>Widescreen</PresentationFormat>
  <Paragraphs>70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AHM Asadul Islam</cp:lastModifiedBy>
  <cp:revision>60</cp:revision>
  <dcterms:created xsi:type="dcterms:W3CDTF">2021-03-13T06:32:54Z</dcterms:created>
  <dcterms:modified xsi:type="dcterms:W3CDTF">2021-03-16T06:07:05Z</dcterms:modified>
</cp:coreProperties>
</file>