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2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2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3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8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3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F01B-971B-4C13-B072-9D7CAB0E5D5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FC93D-E238-4056-8E42-6FE547596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0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351879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1516" y="0"/>
            <a:ext cx="64811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والثالث</a:t>
            </a:r>
          </a:p>
          <a:p>
            <a:endParaRPr lang="ar-SA" dirty="0"/>
          </a:p>
          <a:p>
            <a:r>
              <a:rPr lang="ar-SA" dirty="0" smtClean="0"/>
              <a:t>ان لا تكون بين سهامهم وروسهم موافقة فيضرب كل عدد رؤوس من انكسرت عليهم السهام في اصل المسائلة-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1613" y="2974312"/>
            <a:ext cx="60491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199077" y="2210637"/>
            <a:ext cx="401934" cy="783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35402" y="2974312"/>
            <a:ext cx="1205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16167" y="2994409"/>
            <a:ext cx="130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53354" y="2994409"/>
            <a:ext cx="1457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بنات 5 </a:t>
            </a:r>
          </a:p>
          <a:p>
            <a:endParaRPr lang="ar-SA" dirty="0"/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88062" y="2625077"/>
            <a:ext cx="9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435402" y="3456074"/>
            <a:ext cx="361741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458389" y="3493251"/>
            <a:ext cx="452176" cy="127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853354" y="3660836"/>
            <a:ext cx="452176" cy="25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5675" y="2123658"/>
            <a:ext cx="1989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تصحيح30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35402" y="3620643"/>
            <a:ext cx="834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58389" y="3660836"/>
            <a:ext cx="62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53354" y="3989975"/>
            <a:ext cx="83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20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90" y="895218"/>
            <a:ext cx="2390775" cy="1914525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4119824" y="371789"/>
            <a:ext cx="1462035" cy="40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26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29" y="180870"/>
            <a:ext cx="57476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وعولها ان كانت عائلة-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>
          <a:xfrm flipV="1">
            <a:off x="4702629" y="2431701"/>
            <a:ext cx="4893547" cy="11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314822" y="1838848"/>
            <a:ext cx="301451" cy="542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03807" y="2443028"/>
            <a:ext cx="83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الزوج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02629" y="2443028"/>
            <a:ext cx="320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اخوات لاب وام 5  </a:t>
            </a:r>
          </a:p>
          <a:p>
            <a:endParaRPr lang="ar-SA" dirty="0"/>
          </a:p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7855" y="1950609"/>
            <a:ext cx="748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22936" y="18388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81566" y="1785370"/>
            <a:ext cx="182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تصحيح35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922936" y="2927775"/>
            <a:ext cx="597877" cy="161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702629" y="3170149"/>
            <a:ext cx="482320" cy="26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03807" y="3154982"/>
            <a:ext cx="834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72967" y="3366358"/>
            <a:ext cx="121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20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10" y="1177556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0162" y="150725"/>
            <a:ext cx="50241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واما الأربعة </a:t>
            </a:r>
          </a:p>
          <a:p>
            <a:endParaRPr lang="ar-SA" dirty="0"/>
          </a:p>
          <a:p>
            <a:r>
              <a:rPr lang="ar-SA" dirty="0" smtClean="0"/>
              <a:t>فاحدها</a:t>
            </a:r>
          </a:p>
          <a:p>
            <a:endParaRPr lang="ar-SA" dirty="0"/>
          </a:p>
          <a:p>
            <a:r>
              <a:rPr lang="ar-SA" dirty="0" smtClean="0"/>
              <a:t>ان يكون الكسر علي طائفتين او اكثر ولكن بين اعداد رؤوسهم مماثلة – فالحكم فيها ان يضرب احد الاعداد في اصل المسائلة- مثل ست بنات وثلاث جدات وثلاثة اعمام-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50453" y="3516923"/>
            <a:ext cx="4903595" cy="1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8742066" y="2823587"/>
            <a:ext cx="663191" cy="693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00905" y="3597310"/>
            <a:ext cx="1808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بنات6</a:t>
            </a:r>
          </a:p>
          <a:p>
            <a:r>
              <a:rPr lang="ar-SA" dirty="0" smtClean="0"/>
              <a:t> 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61088" y="3707282"/>
            <a:ext cx="1477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جدات3</a:t>
            </a:r>
          </a:p>
          <a:p>
            <a:r>
              <a:rPr lang="ar-SA" dirty="0" smtClean="0"/>
              <a:t> 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46395" y="3526971"/>
            <a:ext cx="1271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 3 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742066" y="3077252"/>
            <a:ext cx="64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46395" y="3112422"/>
            <a:ext cx="108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 18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500905" y="4450301"/>
            <a:ext cx="562708" cy="70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581670" y="4220307"/>
            <a:ext cx="572756" cy="380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295670" y="4220307"/>
            <a:ext cx="786283" cy="300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50180" y="4551003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02250" y="4601027"/>
            <a:ext cx="83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31323" y="4387553"/>
            <a:ext cx="69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74" y="1171197"/>
            <a:ext cx="1847850" cy="2466975"/>
          </a:xfrm>
          <a:prstGeom prst="rect">
            <a:avLst/>
          </a:prstGeom>
        </p:spPr>
      </p:pic>
      <p:cxnSp>
        <p:nvCxnSpPr>
          <p:cNvPr id="5" name="Straight Arrow Connector 4"/>
          <p:cNvCxnSpPr>
            <a:endCxn id="7" idx="1"/>
          </p:cNvCxnSpPr>
          <p:nvPr/>
        </p:nvCxnSpPr>
        <p:spPr>
          <a:xfrm flipH="1">
            <a:off x="8500905" y="3638172"/>
            <a:ext cx="241161" cy="420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350180" y="4220307"/>
            <a:ext cx="536243" cy="229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87932" y="3597310"/>
            <a:ext cx="26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31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0259" y="331596"/>
            <a:ext cx="65113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والثاني</a:t>
            </a:r>
          </a:p>
          <a:p>
            <a:endParaRPr lang="ar-SA" dirty="0"/>
          </a:p>
          <a:p>
            <a:r>
              <a:rPr lang="ar-SA" dirty="0" smtClean="0"/>
              <a:t> ان يكون  بعض الاعداد متداخلا في بعض فالحكم فيها ان يضرب اكثر الاعداد في اصل المسائلة مثل اربع زوجات وثلاث جدات واثنا عشر عما-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301544" y="3387144"/>
            <a:ext cx="6362163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419008" y="2485623"/>
            <a:ext cx="850006" cy="901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61431" y="3017812"/>
            <a:ext cx="1030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33397" y="3425781"/>
            <a:ext cx="1043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زوجات4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15955" y="3425781"/>
            <a:ext cx="1828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جدات-3</a:t>
            </a:r>
          </a:p>
          <a:p>
            <a:endParaRPr lang="ar-SA" dirty="0"/>
          </a:p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1544" y="3425781"/>
            <a:ext cx="191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عم-12</a:t>
            </a:r>
          </a:p>
          <a:p>
            <a:endParaRPr lang="ar-SA" dirty="0"/>
          </a:p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01544" y="2601532"/>
            <a:ext cx="261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تصحيح144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flipH="1">
            <a:off x="9633397" y="4349111"/>
            <a:ext cx="521577" cy="197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870914" y="4211392"/>
            <a:ext cx="595011" cy="540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958396" y="4172755"/>
            <a:ext cx="953603" cy="202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33397" y="4649273"/>
            <a:ext cx="121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31865" y="4734778"/>
            <a:ext cx="91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58396" y="4481848"/>
            <a:ext cx="137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84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54" y="146641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4727" y="682581"/>
            <a:ext cx="683868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والثالث</a:t>
            </a:r>
          </a:p>
          <a:p>
            <a:endParaRPr lang="ar-SA" dirty="0"/>
          </a:p>
          <a:p>
            <a:r>
              <a:rPr lang="ar-SA" dirty="0" smtClean="0"/>
              <a:t> </a:t>
            </a:r>
            <a:r>
              <a:rPr lang="ar-SA" sz="2000" dirty="0" smtClean="0"/>
              <a:t>ان يوافق بعض الاعداد بعضا فالحكم فيها ان يضرب وفق  احد الاعداد في جميع الثاني ثم  ما يلغ في وفق الثالث ان  يوافق المبلغ الثالث والا  </a:t>
            </a:r>
            <a:r>
              <a:rPr lang="ar-SA" sz="2000" dirty="0" err="1" smtClean="0"/>
              <a:t>فا</a:t>
            </a:r>
            <a:r>
              <a:rPr lang="ar-SA" sz="2000" dirty="0" smtClean="0"/>
              <a:t> لمبلغ في جميع الثالث قم المبلغ في الرابع كذلك فم المبلغ في اص </a:t>
            </a:r>
            <a:r>
              <a:rPr lang="ar-SA" sz="2000" dirty="0" err="1" smtClean="0"/>
              <a:t>المسئلة</a:t>
            </a:r>
            <a:r>
              <a:rPr lang="ar-SA" sz="2000" dirty="0"/>
              <a:t> </a:t>
            </a:r>
            <a:r>
              <a:rPr lang="ar-SA" sz="2000" dirty="0" err="1" smtClean="0"/>
              <a:t>كاربع</a:t>
            </a:r>
            <a:r>
              <a:rPr lang="ar-SA" sz="2000" dirty="0" smtClean="0"/>
              <a:t> زوجات وثماني </a:t>
            </a:r>
            <a:r>
              <a:rPr lang="ar-SA" sz="2000" dirty="0" err="1" smtClean="0"/>
              <a:t>عشربنتا</a:t>
            </a:r>
            <a:r>
              <a:rPr lang="ar-SA" sz="2000" dirty="0" smtClean="0"/>
              <a:t> وخمس عشرة جدة وستة اعمام-</a:t>
            </a:r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516939" y="4523021"/>
            <a:ext cx="6967470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348175" y="3322751"/>
            <a:ext cx="631065" cy="1146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25825" y="4443211"/>
            <a:ext cx="149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زوجة4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78839" y="4468970"/>
            <a:ext cx="1712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بنات18</a:t>
            </a:r>
          </a:p>
          <a:p>
            <a:endParaRPr lang="ar-SA" dirty="0"/>
          </a:p>
          <a:p>
            <a:r>
              <a:rPr lang="ar-SA" dirty="0" smtClean="0"/>
              <a:t>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38670" y="4468970"/>
            <a:ext cx="175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جدة 15</a:t>
            </a:r>
          </a:p>
          <a:p>
            <a:endParaRPr lang="ar-SA" dirty="0"/>
          </a:p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32609" y="4498165"/>
            <a:ext cx="1171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عم6</a:t>
            </a:r>
          </a:p>
          <a:p>
            <a:endParaRPr lang="ar-SA" dirty="0" smtClean="0"/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63444" y="37111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24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08738" y="3698315"/>
            <a:ext cx="260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تصحيح4320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0761" y="485036"/>
                <a:ext cx="3142445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</a:p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4,  6,  15,  18</a:t>
                </a:r>
              </a:p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4.3 12</a:t>
                </a:r>
              </a:p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12.15</a:t>
                </a:r>
              </a:p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4.15ৃ 60</a:t>
                </a:r>
              </a:p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60,18</a:t>
                </a:r>
              </a:p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10.18ৃ180</a:t>
                </a:r>
              </a:p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180</a:t>
                </a:r>
                <a14:m>
                  <m:oMath xmlns:m="http://schemas.openxmlformats.org/officeDocument/2006/math">
                    <m:r>
                      <a:rPr lang="ar-SA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utonnyOMJ" panose="01010600010101010101" pitchFamily="2" charset="0"/>
                      </a:rPr>
                      <m:t>×</m:t>
                    </m:r>
                  </m:oMath>
                </a14:m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24ৃ4320.</a:t>
                </a:r>
              </a:p>
              <a:p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বা,</a:t>
                </a:r>
              </a:p>
              <a:p>
                <a:endParaRPr lang="bn-BD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endParaRPr lang="en-US" dirty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61" y="485036"/>
                <a:ext cx="3142445" cy="3139321"/>
              </a:xfrm>
              <a:prstGeom prst="rect">
                <a:avLst/>
              </a:prstGeom>
              <a:blipFill rotWithShape="0">
                <a:blip r:embed="rId2"/>
                <a:stretch>
                  <a:fillRect l="-1748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>
            <a:off x="824248" y="785611"/>
            <a:ext cx="257577" cy="25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1217" y="373487"/>
            <a:ext cx="2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53792" y="1313645"/>
            <a:ext cx="270456" cy="296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8941" y="1493168"/>
            <a:ext cx="50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4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70079" y="1862500"/>
            <a:ext cx="354169" cy="326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395" y="1911835"/>
            <a:ext cx="386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10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10553" y="3157549"/>
            <a:ext cx="1996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4,6,15,18</a:t>
            </a:r>
          </a:p>
          <a:p>
            <a:r>
              <a:rPr lang="ar-SA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9020" y="3322751"/>
            <a:ext cx="1178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লসাগু করে ১৮০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0163444" y="4937223"/>
            <a:ext cx="641931" cy="716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778839" y="5200986"/>
            <a:ext cx="746975" cy="388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280339" y="5295524"/>
            <a:ext cx="488389" cy="333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332609" y="5200986"/>
            <a:ext cx="585989" cy="34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07758" y="5366541"/>
            <a:ext cx="100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১৮০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80339" y="5548936"/>
            <a:ext cx="115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৭২০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14068" y="5520004"/>
            <a:ext cx="1283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২৮৮০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163444" y="5533737"/>
            <a:ext cx="134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mtClean="0"/>
              <a:t>৫৪০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8817" y="319624"/>
            <a:ext cx="618185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والرابع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ان تكون الاعداد </a:t>
            </a:r>
            <a:r>
              <a:rPr lang="ar-S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متبائنة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لا يوافق بعضها بعضا  فالحكم فيها ان يضرب احد الاعداد في جميع الثاني ثم ما بلغ في جميع  الثالث ثم ما بلغ في جميع الرابع ثم ما اجتمع في اصل </a:t>
            </a:r>
            <a:r>
              <a:rPr lang="ar-S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المسئلة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كامرئتين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وست جدات وعشر بنات وسبعة اعمام</a:t>
            </a: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378817" y="3631843"/>
            <a:ext cx="7534141" cy="6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1359166" y="2781837"/>
            <a:ext cx="695459" cy="86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916992" y="3243462"/>
            <a:ext cx="128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3673" y="2781837"/>
            <a:ext cx="20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تصحيح5040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818254" y="3696237"/>
            <a:ext cx="1236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زوجين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40969" y="3629868"/>
            <a:ext cx="2318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جدة-6</a:t>
            </a:r>
          </a:p>
          <a:p>
            <a:endParaRPr lang="ar-SA" dirty="0"/>
          </a:p>
          <a:p>
            <a:r>
              <a:rPr lang="ar-SA" dirty="0" smtClean="0"/>
              <a:t>4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48530" y="3696237"/>
            <a:ext cx="1298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بنات10</a:t>
            </a:r>
          </a:p>
          <a:p>
            <a:endParaRPr lang="ar-SA" dirty="0"/>
          </a:p>
          <a:p>
            <a:r>
              <a:rPr lang="ar-SA" dirty="0" smtClean="0"/>
              <a:t>16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78817" y="3801552"/>
            <a:ext cx="1532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عم7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0766738" y="4494727"/>
            <a:ext cx="794197" cy="335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040969" y="4263217"/>
            <a:ext cx="566670" cy="504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905222" y="4263217"/>
            <a:ext cx="492618" cy="399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171145" y="4455186"/>
            <a:ext cx="632675" cy="375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792496" y="4830197"/>
            <a:ext cx="13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630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040969" y="4662462"/>
            <a:ext cx="991674" cy="37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840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48530" y="4611657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3360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71145" y="4953255"/>
            <a:ext cx="143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210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80304" y="133971"/>
            <a:ext cx="35178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2,  6,  7,  10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3,7=21,10=210/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2,6,7,10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losagu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79549" y="319624"/>
            <a:ext cx="167426" cy="156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0761" y="133971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9549" y="476518"/>
            <a:ext cx="16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309093" y="133971"/>
            <a:ext cx="270456" cy="342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64" y="340806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521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4276" y="1262130"/>
            <a:ext cx="5357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الي اللقاء</a:t>
            </a:r>
          </a:p>
          <a:p>
            <a:endParaRPr lang="ar-SA" sz="4000" dirty="0"/>
          </a:p>
          <a:p>
            <a:r>
              <a:rPr lang="ar-SA" sz="40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19" y="1387347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6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973" y="2396005"/>
            <a:ext cx="1505843" cy="18777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83024" y="157665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200" dirty="0"/>
              <a:t>تعريف الأستاذ : </a:t>
            </a:r>
          </a:p>
          <a:p>
            <a:r>
              <a:rPr lang="ar-SA" sz="3200" dirty="0"/>
              <a:t>محمد مجيب الرحمن</a:t>
            </a:r>
          </a:p>
          <a:p>
            <a:r>
              <a:rPr lang="ar-SA" sz="3200" dirty="0"/>
              <a:t>الأستاذ المساعد</a:t>
            </a:r>
          </a:p>
          <a:p>
            <a:r>
              <a:rPr lang="ar-SA" sz="3200" dirty="0"/>
              <a:t>المدرسة المجددية </a:t>
            </a:r>
            <a:r>
              <a:rPr lang="ar-SA" sz="3200" dirty="0" smtClean="0"/>
              <a:t>الإسلا </a:t>
            </a:r>
            <a:r>
              <a:rPr lang="ar-SA" sz="3200" dirty="0"/>
              <a:t>مية (العالم)</a:t>
            </a:r>
          </a:p>
          <a:p>
            <a:r>
              <a:rPr lang="ar-SA" sz="32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154674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1854" y="1184857"/>
            <a:ext cx="53318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تعريف الأستاذ</a:t>
            </a:r>
            <a:br>
              <a:rPr lang="ar-SA" sz="3600" dirty="0"/>
            </a:br>
            <a:r>
              <a:rPr lang="ar-SA" sz="3600" dirty="0"/>
              <a:t>محمد مجيب الرحمن</a:t>
            </a:r>
            <a:br>
              <a:rPr lang="ar-SA" sz="3600" dirty="0"/>
            </a:br>
            <a:r>
              <a:rPr lang="ar-SA" sz="3600" dirty="0"/>
              <a:t>أستاذ مساعد</a:t>
            </a:r>
            <a:br>
              <a:rPr lang="ar-SA" sz="3600" dirty="0"/>
            </a:br>
            <a:r>
              <a:rPr lang="ar-SA" sz="3600" dirty="0"/>
              <a:t>المدرسة </a:t>
            </a:r>
            <a:r>
              <a:rPr lang="ar-SA" sz="3600" dirty="0" err="1"/>
              <a:t>المجددية</a:t>
            </a:r>
            <a:r>
              <a:rPr lang="ar-SA" sz="3600" dirty="0"/>
              <a:t> الإسلامية(العالم)</a:t>
            </a:r>
            <a:br>
              <a:rPr lang="ar-SA" sz="3600" dirty="0"/>
            </a:br>
            <a:r>
              <a:rPr lang="ar-SA" sz="3600" dirty="0"/>
              <a:t>برى بارى-</a:t>
            </a:r>
            <a:r>
              <a:rPr lang="ar-SA" sz="3600" dirty="0" err="1"/>
              <a:t>كالياكوير</a:t>
            </a:r>
            <a:r>
              <a:rPr lang="ar-SA" sz="3600" dirty="0"/>
              <a:t>-</a:t>
            </a:r>
            <a:r>
              <a:rPr lang="ar-SA" sz="3600" dirty="0" err="1"/>
              <a:t>غازيفور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56" y="1744480"/>
            <a:ext cx="3052629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456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5791" y="1751527"/>
            <a:ext cx="56409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عنوان الدرس</a:t>
            </a:r>
          </a:p>
          <a:p>
            <a:endParaRPr lang="ar-SA" sz="2800" dirty="0"/>
          </a:p>
          <a:p>
            <a:r>
              <a:rPr lang="ar-SA" sz="2800" dirty="0"/>
              <a:t>الصف العالم</a:t>
            </a:r>
          </a:p>
          <a:p>
            <a:endParaRPr lang="ar-SA" sz="2800" dirty="0"/>
          </a:p>
          <a:p>
            <a:r>
              <a:rPr lang="ar-SA" sz="2800" dirty="0"/>
              <a:t>الورقة الثانية للفقه</a:t>
            </a:r>
          </a:p>
          <a:p>
            <a:endParaRPr lang="ar-SA" sz="2800" dirty="0"/>
          </a:p>
          <a:p>
            <a:r>
              <a:rPr lang="ar-SA" sz="2800" dirty="0"/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621" y="218840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18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7612" y="2099256"/>
            <a:ext cx="5125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اعلان الدرس </a:t>
            </a:r>
          </a:p>
          <a:p>
            <a:endParaRPr lang="ar-SA" sz="4400" dirty="0"/>
          </a:p>
          <a:p>
            <a:r>
              <a:rPr lang="en-US" sz="4400" dirty="0" smtClean="0"/>
              <a:t> </a:t>
            </a:r>
            <a:r>
              <a:rPr lang="ar-SA" sz="4400" dirty="0" smtClean="0"/>
              <a:t>تصحيح</a:t>
            </a:r>
            <a:endParaRPr lang="ar-SA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386" y="2400836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7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6850" y="1210615"/>
            <a:ext cx="574397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النتائج من الدرس</a:t>
            </a:r>
          </a:p>
          <a:p>
            <a:endParaRPr lang="ar-SA" sz="3200" dirty="0"/>
          </a:p>
          <a:p>
            <a:r>
              <a:rPr lang="ar-SA" sz="3200" dirty="0"/>
              <a:t>يستطيع الطلاب بعد انتهاء هذا الدرس</a:t>
            </a:r>
          </a:p>
          <a:p>
            <a:endParaRPr lang="ar-SA" sz="3200" dirty="0"/>
          </a:p>
          <a:p>
            <a:r>
              <a:rPr lang="ar-SA" sz="3200" dirty="0"/>
              <a:t>ان يبينوا    معني  </a:t>
            </a:r>
            <a:r>
              <a:rPr lang="ar-SA" sz="3200" dirty="0" smtClean="0"/>
              <a:t> تصحيح</a:t>
            </a:r>
            <a:endParaRPr lang="ar-SA" sz="3200" dirty="0"/>
          </a:p>
          <a:p>
            <a:r>
              <a:rPr lang="ar-SA" sz="3200" dirty="0"/>
              <a:t> </a:t>
            </a:r>
          </a:p>
          <a:p>
            <a:r>
              <a:rPr lang="ar-SA" sz="3200" dirty="0"/>
              <a:t>ان يقولوا </a:t>
            </a:r>
            <a:r>
              <a:rPr lang="ar-SA" sz="3200" dirty="0" smtClean="0"/>
              <a:t> مسائل التصحيح</a:t>
            </a:r>
            <a:endParaRPr lang="ar-SA" sz="3200" dirty="0"/>
          </a:p>
          <a:p>
            <a:r>
              <a:rPr lang="ar-SA" sz="3200" dirty="0"/>
              <a:t>     كم 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19" y="1397021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80" y="437882"/>
            <a:ext cx="618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Arial" panose="020B0604020202020204" pitchFamily="34" charset="0"/>
              </a:rPr>
              <a:t>গুনন করা।</a:t>
            </a:r>
            <a:r>
              <a:rPr lang="ar-SA" dirty="0" smtClean="0">
                <a:latin typeface="Arial" panose="020B0604020202020204" pitchFamily="34" charset="0"/>
              </a:rPr>
              <a:t>التصحيح مصدر من  باب تفعيل- معناه 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4224" y="1075174"/>
            <a:ext cx="58280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يحتاج في تصحيح المسائل الي سبعة أصول: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ثلاثة بين السهام والرؤوس-وأربعة بين الرؤوس والرؤوس-</a:t>
            </a:r>
          </a:p>
          <a:p>
            <a:endParaRPr lang="ar-S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اما الثلاثة  فاحدها ان كانت سهام كل فريق منقسمة عليهم بلا كسر فلا حاجة الي الضرب –كأبوين وبنتين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104563" y="3677697"/>
            <a:ext cx="5406013" cy="10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0178980" y="2921833"/>
            <a:ext cx="512466" cy="775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36853" y="380832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بنتان</a:t>
            </a:r>
          </a:p>
          <a:p>
            <a:r>
              <a:rPr lang="ar-SA" dirty="0" smtClean="0"/>
              <a:t> 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65925" y="3697793"/>
            <a:ext cx="1245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04563" y="3808325"/>
            <a:ext cx="1296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21584" y="3110465"/>
            <a:ext cx="1684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318" y="904194"/>
            <a:ext cx="2390775" cy="191452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8993275" y="2556756"/>
            <a:ext cx="928309" cy="30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616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5240" y="251209"/>
            <a:ext cx="65213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والثاني</a:t>
            </a:r>
          </a:p>
          <a:p>
            <a:endParaRPr lang="ar-SA" dirty="0"/>
          </a:p>
          <a:p>
            <a:r>
              <a:rPr lang="ar-SA" dirty="0" smtClean="0"/>
              <a:t>ان انكس علي طائفة واحدة ولكن بين سهامهم ورؤوسهم موافقة فيضرب وفق عدد رؤوس من انكسرت عليهم السهام في اصل </a:t>
            </a:r>
            <a:r>
              <a:rPr lang="ar-SA" dirty="0" err="1" smtClean="0"/>
              <a:t>المسئلة</a:t>
            </a:r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134708" y="2493219"/>
            <a:ext cx="5406013" cy="4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485454" y="1809317"/>
            <a:ext cx="532563" cy="663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17723" y="2451798"/>
            <a:ext cx="884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48730" y="2479487"/>
            <a:ext cx="1170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1038" y="2411604"/>
            <a:ext cx="1708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بنات-10 </a:t>
            </a:r>
          </a:p>
          <a:p>
            <a:r>
              <a:rPr lang="ar-SA" dirty="0" smtClean="0"/>
              <a:t> 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229222" y="2194533"/>
            <a:ext cx="31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1038" y="2110154"/>
            <a:ext cx="122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تصحيح30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333" y="575829"/>
            <a:ext cx="1847850" cy="2466975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H="1">
            <a:off x="9917723" y="3042804"/>
            <a:ext cx="311499" cy="202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17723" y="3225521"/>
            <a:ext cx="62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048730" y="2954215"/>
            <a:ext cx="462224" cy="143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48730" y="2914022"/>
            <a:ext cx="67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69310" y="3026172"/>
            <a:ext cx="46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312543" y="2886333"/>
            <a:ext cx="847097" cy="251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11038" y="3026172"/>
            <a:ext cx="93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20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014127" y="555733"/>
            <a:ext cx="1034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56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88334" y="494606"/>
            <a:ext cx="79281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وعولها ان كانت </a:t>
            </a:r>
            <a:r>
              <a:rPr lang="ar-SA" dirty="0" smtClean="0"/>
              <a:t>عائلة-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28422" y="2301073"/>
            <a:ext cx="7325248" cy="40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0932607" y="1517301"/>
            <a:ext cx="371789" cy="783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41204" y="2341265"/>
            <a:ext cx="844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الزوج</a:t>
            </a:r>
          </a:p>
          <a:p>
            <a:r>
              <a:rPr lang="ar-SA" dirty="0"/>
              <a:t>3</a:t>
            </a:r>
            <a:endParaRPr lang="ar-SA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02839" y="2321168"/>
            <a:ext cx="1135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91719" y="2301073"/>
            <a:ext cx="130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28422" y="2321169"/>
            <a:ext cx="1627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بنات6</a:t>
            </a:r>
          </a:p>
          <a:p>
            <a:r>
              <a:rPr lang="ar-SA" dirty="0" smtClean="0"/>
              <a:t>8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11543" y="1848897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88440" y="1758462"/>
            <a:ext cx="119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العول-15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99727" y="1517301"/>
            <a:ext cx="202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تصحيح-45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1" idx="1"/>
          </p:cNvCxnSpPr>
          <p:nvPr/>
        </p:nvCxnSpPr>
        <p:spPr>
          <a:xfrm flipH="1">
            <a:off x="3828422" y="2421653"/>
            <a:ext cx="271305" cy="222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05908" y="234126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0711543" y="2803490"/>
            <a:ext cx="221064" cy="184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9043516" y="2755706"/>
            <a:ext cx="281354" cy="231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571621" y="2835533"/>
            <a:ext cx="462225" cy="131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828422" y="2895543"/>
            <a:ext cx="512466" cy="92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641204" y="3083055"/>
            <a:ext cx="71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9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742066" y="3079929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40993" y="2941570"/>
            <a:ext cx="803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97793" y="3079929"/>
            <a:ext cx="113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24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07" y="38654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7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474</Words>
  <Application>Microsoft Office PowerPoint</Application>
  <PresentationFormat>Widescreen</PresentationFormat>
  <Paragraphs>286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SutonnyOMJ</vt:lpstr>
      <vt:lpstr>Times New Roman</vt:lpstr>
      <vt:lpstr>Vrinda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48</cp:revision>
  <dcterms:created xsi:type="dcterms:W3CDTF">2020-10-22T23:07:15Z</dcterms:created>
  <dcterms:modified xsi:type="dcterms:W3CDTF">2021-01-30T11:20:01Z</dcterms:modified>
</cp:coreProperties>
</file>