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7554D-DF29-4E27-8E2F-98ED9AD40C6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1BDC6D-D7B9-4672-BCD3-BD1D5303B6A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4400" b="1" dirty="0" err="1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ঔরসজাত</a:t>
          </a:r>
          <a:r>
            <a:rPr lang="en-US" sz="4400" b="1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ভ্রাতৃত্ব</a:t>
          </a:r>
          <a:endParaRPr lang="en-US" sz="4400" b="1" dirty="0">
            <a:solidFill>
              <a:srgbClr val="FF33C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28893B-B8EA-4356-A0EA-5EE54919EC96}" type="parTrans" cxnId="{07A275E9-2027-41CA-B6F2-B6AA34695704}">
      <dgm:prSet/>
      <dgm:spPr/>
      <dgm:t>
        <a:bodyPr/>
        <a:lstStyle/>
        <a:p>
          <a:endParaRPr lang="en-US"/>
        </a:p>
      </dgm:t>
    </dgm:pt>
    <dgm:pt modelId="{3950139A-4E68-4E4F-B716-7D81F84DD432}" type="sibTrans" cxnId="{07A275E9-2027-41CA-B6F2-B6AA34695704}">
      <dgm:prSet/>
      <dgm:spPr/>
      <dgm:t>
        <a:bodyPr/>
        <a:lstStyle/>
        <a:p>
          <a:endParaRPr lang="en-US"/>
        </a:p>
      </dgm:t>
    </dgm:pt>
    <dgm:pt modelId="{BE08D810-9447-4E2E-BCBC-28A46ECD85D1}">
      <dgm:prSet phldrT="[Text]"/>
      <dgm:spPr/>
      <dgm:t>
        <a:bodyPr/>
        <a:lstStyle/>
        <a:p>
          <a:endParaRPr lang="en-US" dirty="0"/>
        </a:p>
      </dgm:t>
    </dgm:pt>
    <dgm:pt modelId="{8DF1ABBE-1CA7-415B-9FFA-0F44EA1F2B52}" type="parTrans" cxnId="{89AF2DBE-48B4-4834-84B0-FDADB56F4CED}">
      <dgm:prSet/>
      <dgm:spPr/>
      <dgm:t>
        <a:bodyPr/>
        <a:lstStyle/>
        <a:p>
          <a:endParaRPr lang="en-US"/>
        </a:p>
      </dgm:t>
    </dgm:pt>
    <dgm:pt modelId="{1EC9C795-F502-4B57-8A96-89B04A356B17}" type="sibTrans" cxnId="{89AF2DBE-48B4-4834-84B0-FDADB56F4CED}">
      <dgm:prSet/>
      <dgm:spPr/>
      <dgm:t>
        <a:bodyPr/>
        <a:lstStyle/>
        <a:p>
          <a:endParaRPr lang="en-US"/>
        </a:p>
      </dgm:t>
    </dgm:pt>
    <dgm:pt modelId="{1B538F85-4318-4E65-B775-98E5CF6E2F5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4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বিশ্বভ্রাতৃত্ব</a:t>
          </a:r>
          <a:endParaRPr lang="en-US" sz="44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B8087B-A322-49B7-A837-3E82267BBDB5}" type="parTrans" cxnId="{7EC5DCC0-524C-41B0-83C1-7FACF8FABC99}">
      <dgm:prSet/>
      <dgm:spPr/>
      <dgm:t>
        <a:bodyPr/>
        <a:lstStyle/>
        <a:p>
          <a:endParaRPr lang="en-US"/>
        </a:p>
      </dgm:t>
    </dgm:pt>
    <dgm:pt modelId="{C26F407F-3AEB-41DA-8A28-6AD61FFCBE17}" type="sibTrans" cxnId="{7EC5DCC0-524C-41B0-83C1-7FACF8FABC99}">
      <dgm:prSet/>
      <dgm:spPr/>
      <dgm:t>
        <a:bodyPr/>
        <a:lstStyle/>
        <a:p>
          <a:endParaRPr lang="en-US"/>
        </a:p>
      </dgm:t>
    </dgm:pt>
    <dgm:pt modelId="{A950C692-6E62-4279-8D79-23280A4D7F28}">
      <dgm:prSet phldrT="[Text]"/>
      <dgm:spPr/>
      <dgm:t>
        <a:bodyPr/>
        <a:lstStyle/>
        <a:p>
          <a:endParaRPr lang="en-US" dirty="0"/>
        </a:p>
      </dgm:t>
    </dgm:pt>
    <dgm:pt modelId="{F925ED79-4E8E-4155-B359-CB4A4D73A34F}" type="parTrans" cxnId="{65756DEA-B331-456F-969F-F975AFD928B6}">
      <dgm:prSet/>
      <dgm:spPr/>
      <dgm:t>
        <a:bodyPr/>
        <a:lstStyle/>
        <a:p>
          <a:endParaRPr lang="en-US"/>
        </a:p>
      </dgm:t>
    </dgm:pt>
    <dgm:pt modelId="{492C9DB6-DC66-4734-9C37-65968B852CED}" type="sibTrans" cxnId="{65756DEA-B331-456F-969F-F975AFD928B6}">
      <dgm:prSet/>
      <dgm:spPr/>
      <dgm:t>
        <a:bodyPr/>
        <a:lstStyle/>
        <a:p>
          <a:endParaRPr lang="en-US"/>
        </a:p>
      </dgm:t>
    </dgm:pt>
    <dgm:pt modelId="{8E3AEF21-1A65-4605-99C1-2C33D2E98D6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44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ইসলামি</a:t>
          </a:r>
          <a:r>
            <a:rPr 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ভ্রাতৃত্ব</a:t>
          </a:r>
          <a:r>
            <a:rPr 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4162C4-690D-47ED-8B95-C31ED5FD3722}" type="parTrans" cxnId="{6DB80571-151D-4EF1-A518-C566CF1E4313}">
      <dgm:prSet/>
      <dgm:spPr/>
      <dgm:t>
        <a:bodyPr/>
        <a:lstStyle/>
        <a:p>
          <a:endParaRPr lang="en-US"/>
        </a:p>
      </dgm:t>
    </dgm:pt>
    <dgm:pt modelId="{33A0591A-88A4-452E-AF15-B11C32C43514}" type="sibTrans" cxnId="{6DB80571-151D-4EF1-A518-C566CF1E4313}">
      <dgm:prSet/>
      <dgm:spPr/>
      <dgm:t>
        <a:bodyPr/>
        <a:lstStyle/>
        <a:p>
          <a:endParaRPr lang="en-US"/>
        </a:p>
      </dgm:t>
    </dgm:pt>
    <dgm:pt modelId="{4876AA45-46D1-490D-A153-05434D543014}">
      <dgm:prSet phldrT="[Text]"/>
      <dgm:spPr/>
      <dgm:t>
        <a:bodyPr/>
        <a:lstStyle/>
        <a:p>
          <a:endParaRPr lang="en-US" dirty="0"/>
        </a:p>
      </dgm:t>
    </dgm:pt>
    <dgm:pt modelId="{8CE4C715-4DED-4F8C-9D30-8303D7D4BF26}" type="parTrans" cxnId="{03004355-EC5E-4047-BADA-E983B69BFE5E}">
      <dgm:prSet/>
      <dgm:spPr/>
      <dgm:t>
        <a:bodyPr/>
        <a:lstStyle/>
        <a:p>
          <a:endParaRPr lang="en-US"/>
        </a:p>
      </dgm:t>
    </dgm:pt>
    <dgm:pt modelId="{1EA50040-B12C-4E80-A9E7-8D06738A79FF}" type="sibTrans" cxnId="{03004355-EC5E-4047-BADA-E983B69BFE5E}">
      <dgm:prSet/>
      <dgm:spPr/>
      <dgm:t>
        <a:bodyPr/>
        <a:lstStyle/>
        <a:p>
          <a:endParaRPr lang="en-US"/>
        </a:p>
      </dgm:t>
    </dgm:pt>
    <dgm:pt modelId="{8149CE01-5AFB-496D-852F-7DEDBCABDC18}" type="pres">
      <dgm:prSet presAssocID="{C7B7554D-DF29-4E27-8E2F-98ED9AD40C6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6B06D6-2DBC-4998-911D-AAB9C8353871}" type="pres">
      <dgm:prSet presAssocID="{1B1BDC6D-D7B9-4672-BCD3-BD1D5303B6A1}" presName="composite" presStyleCnt="0"/>
      <dgm:spPr/>
    </dgm:pt>
    <dgm:pt modelId="{3CDA918A-C262-4DE2-9EF1-B15CBCBAA83A}" type="pres">
      <dgm:prSet presAssocID="{1B1BDC6D-D7B9-4672-BCD3-BD1D5303B6A1}" presName="bentUpArrow1" presStyleLbl="alignImgPlace1" presStyleIdx="0" presStyleCnt="2"/>
      <dgm:spPr/>
    </dgm:pt>
    <dgm:pt modelId="{264CA6E8-A79F-4296-9814-CB111000AFA9}" type="pres">
      <dgm:prSet presAssocID="{1B1BDC6D-D7B9-4672-BCD3-BD1D5303B6A1}" presName="ParentText" presStyleLbl="node1" presStyleIdx="0" presStyleCnt="3" custScaleX="181198" custScaleY="90564" custLinFactNeighborY="7586">
        <dgm:presLayoutVars>
          <dgm:chMax val="1"/>
          <dgm:chPref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FC94ED05-6C02-46D2-83FD-CE9FDB202B56}" type="pres">
      <dgm:prSet presAssocID="{1B1BDC6D-D7B9-4672-BCD3-BD1D5303B6A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00BA3-49DF-49AF-8A30-21406794A852}" type="pres">
      <dgm:prSet presAssocID="{3950139A-4E68-4E4F-B716-7D81F84DD432}" presName="sibTrans" presStyleCnt="0"/>
      <dgm:spPr/>
    </dgm:pt>
    <dgm:pt modelId="{3C2B5CCC-EF18-4BEE-9886-FE3CE33246E5}" type="pres">
      <dgm:prSet presAssocID="{1B538F85-4318-4E65-B775-98E5CF6E2F51}" presName="composite" presStyleCnt="0"/>
      <dgm:spPr/>
    </dgm:pt>
    <dgm:pt modelId="{2C949120-94DB-424F-A6A8-448BB3B9CE89}" type="pres">
      <dgm:prSet presAssocID="{1B538F85-4318-4E65-B775-98E5CF6E2F51}" presName="bentUpArrow1" presStyleLbl="alignImgPlace1" presStyleIdx="1" presStyleCnt="2"/>
      <dgm:spPr/>
    </dgm:pt>
    <dgm:pt modelId="{3B23F0AE-FC3B-4448-9391-0509CE11D7D2}" type="pres">
      <dgm:prSet presAssocID="{1B538F85-4318-4E65-B775-98E5CF6E2F51}" presName="ParentText" presStyleLbl="node1" presStyleIdx="1" presStyleCnt="3" custScaleX="134628" custScaleY="84984" custLinFactNeighborX="13342" custLinFactNeighborY="14117">
        <dgm:presLayoutVars>
          <dgm:chMax val="1"/>
          <dgm:chPref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1F8D979B-4F4C-4D3B-B942-B06C05ABA22B}" type="pres">
      <dgm:prSet presAssocID="{1B538F85-4318-4E65-B775-98E5CF6E2F5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7862B-5745-4E9C-B38E-E5847CEFA665}" type="pres">
      <dgm:prSet presAssocID="{C26F407F-3AEB-41DA-8A28-6AD61FFCBE17}" presName="sibTrans" presStyleCnt="0"/>
      <dgm:spPr/>
    </dgm:pt>
    <dgm:pt modelId="{B3AF0768-605F-41C4-83C1-411E1C5C19FE}" type="pres">
      <dgm:prSet presAssocID="{8E3AEF21-1A65-4605-99C1-2C33D2E98D67}" presName="composite" presStyleCnt="0"/>
      <dgm:spPr/>
    </dgm:pt>
    <dgm:pt modelId="{8697DECE-000B-4CBD-B3C7-3F8158DCFE50}" type="pres">
      <dgm:prSet presAssocID="{8E3AEF21-1A65-4605-99C1-2C33D2E98D67}" presName="ParentText" presStyleLbl="node1" presStyleIdx="2" presStyleCnt="3" custScaleX="164486" custScaleY="84019" custLinFactNeighborX="-11095" custLinFactNeighborY="7168">
        <dgm:presLayoutVars>
          <dgm:chMax val="1"/>
          <dgm:chPref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17B4F0FA-15DE-427D-8116-A50C873E7C41}" type="pres">
      <dgm:prSet presAssocID="{8E3AEF21-1A65-4605-99C1-2C33D2E98D67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CCD7BE-B3F3-47E6-8850-1366801CCE55}" type="presOf" srcId="{1B1BDC6D-D7B9-4672-BCD3-BD1D5303B6A1}" destId="{264CA6E8-A79F-4296-9814-CB111000AFA9}" srcOrd="0" destOrd="0" presId="urn:microsoft.com/office/officeart/2005/8/layout/StepDownProcess"/>
    <dgm:cxn modelId="{89AF2DBE-48B4-4834-84B0-FDADB56F4CED}" srcId="{1B1BDC6D-D7B9-4672-BCD3-BD1D5303B6A1}" destId="{BE08D810-9447-4E2E-BCBC-28A46ECD85D1}" srcOrd="0" destOrd="0" parTransId="{8DF1ABBE-1CA7-415B-9FFA-0F44EA1F2B52}" sibTransId="{1EC9C795-F502-4B57-8A96-89B04A356B17}"/>
    <dgm:cxn modelId="{7EC5DCC0-524C-41B0-83C1-7FACF8FABC99}" srcId="{C7B7554D-DF29-4E27-8E2F-98ED9AD40C68}" destId="{1B538F85-4318-4E65-B775-98E5CF6E2F51}" srcOrd="1" destOrd="0" parTransId="{43B8087B-A322-49B7-A837-3E82267BBDB5}" sibTransId="{C26F407F-3AEB-41DA-8A28-6AD61FFCBE17}"/>
    <dgm:cxn modelId="{6CD14FC3-4201-46A5-9E24-AF62954D8872}" type="presOf" srcId="{C7B7554D-DF29-4E27-8E2F-98ED9AD40C68}" destId="{8149CE01-5AFB-496D-852F-7DEDBCABDC18}" srcOrd="0" destOrd="0" presId="urn:microsoft.com/office/officeart/2005/8/layout/StepDownProcess"/>
    <dgm:cxn modelId="{6DB80571-151D-4EF1-A518-C566CF1E4313}" srcId="{C7B7554D-DF29-4E27-8E2F-98ED9AD40C68}" destId="{8E3AEF21-1A65-4605-99C1-2C33D2E98D67}" srcOrd="2" destOrd="0" parTransId="{0A4162C4-690D-47ED-8B95-C31ED5FD3722}" sibTransId="{33A0591A-88A4-452E-AF15-B11C32C43514}"/>
    <dgm:cxn modelId="{03004355-EC5E-4047-BADA-E983B69BFE5E}" srcId="{8E3AEF21-1A65-4605-99C1-2C33D2E98D67}" destId="{4876AA45-46D1-490D-A153-05434D543014}" srcOrd="0" destOrd="0" parTransId="{8CE4C715-4DED-4F8C-9D30-8303D7D4BF26}" sibTransId="{1EA50040-B12C-4E80-A9E7-8D06738A79FF}"/>
    <dgm:cxn modelId="{B7061D0A-BDA7-47CE-B1F1-20326A7F7F65}" type="presOf" srcId="{1B538F85-4318-4E65-B775-98E5CF6E2F51}" destId="{3B23F0AE-FC3B-4448-9391-0509CE11D7D2}" srcOrd="0" destOrd="0" presId="urn:microsoft.com/office/officeart/2005/8/layout/StepDownProcess"/>
    <dgm:cxn modelId="{786D4625-99B9-45C2-831A-78EFC1EC443C}" type="presOf" srcId="{4876AA45-46D1-490D-A153-05434D543014}" destId="{17B4F0FA-15DE-427D-8116-A50C873E7C41}" srcOrd="0" destOrd="0" presId="urn:microsoft.com/office/officeart/2005/8/layout/StepDownProcess"/>
    <dgm:cxn modelId="{BFCC1657-62D4-4372-A2A5-6DA704388015}" type="presOf" srcId="{A950C692-6E62-4279-8D79-23280A4D7F28}" destId="{1F8D979B-4F4C-4D3B-B942-B06C05ABA22B}" srcOrd="0" destOrd="0" presId="urn:microsoft.com/office/officeart/2005/8/layout/StepDownProcess"/>
    <dgm:cxn modelId="{65756DEA-B331-456F-969F-F975AFD928B6}" srcId="{1B538F85-4318-4E65-B775-98E5CF6E2F51}" destId="{A950C692-6E62-4279-8D79-23280A4D7F28}" srcOrd="0" destOrd="0" parTransId="{F925ED79-4E8E-4155-B359-CB4A4D73A34F}" sibTransId="{492C9DB6-DC66-4734-9C37-65968B852CED}"/>
    <dgm:cxn modelId="{01173E70-B53D-4582-BA4B-4FD5C52F550D}" type="presOf" srcId="{8E3AEF21-1A65-4605-99C1-2C33D2E98D67}" destId="{8697DECE-000B-4CBD-B3C7-3F8158DCFE50}" srcOrd="0" destOrd="0" presId="urn:microsoft.com/office/officeart/2005/8/layout/StepDownProcess"/>
    <dgm:cxn modelId="{601F574A-0ABF-4084-B18E-9145656B17DC}" type="presOf" srcId="{BE08D810-9447-4E2E-BCBC-28A46ECD85D1}" destId="{FC94ED05-6C02-46D2-83FD-CE9FDB202B56}" srcOrd="0" destOrd="0" presId="urn:microsoft.com/office/officeart/2005/8/layout/StepDownProcess"/>
    <dgm:cxn modelId="{07A275E9-2027-41CA-B6F2-B6AA34695704}" srcId="{C7B7554D-DF29-4E27-8E2F-98ED9AD40C68}" destId="{1B1BDC6D-D7B9-4672-BCD3-BD1D5303B6A1}" srcOrd="0" destOrd="0" parTransId="{D628893B-B8EA-4356-A0EA-5EE54919EC96}" sibTransId="{3950139A-4E68-4E4F-B716-7D81F84DD432}"/>
    <dgm:cxn modelId="{B0D07481-6559-4EE5-8546-2854866260B2}" type="presParOf" srcId="{8149CE01-5AFB-496D-852F-7DEDBCABDC18}" destId="{696B06D6-2DBC-4998-911D-AAB9C8353871}" srcOrd="0" destOrd="0" presId="urn:microsoft.com/office/officeart/2005/8/layout/StepDownProcess"/>
    <dgm:cxn modelId="{1CBC324C-AA20-4029-BB57-2F578DA53FF5}" type="presParOf" srcId="{696B06D6-2DBC-4998-911D-AAB9C8353871}" destId="{3CDA918A-C262-4DE2-9EF1-B15CBCBAA83A}" srcOrd="0" destOrd="0" presId="urn:microsoft.com/office/officeart/2005/8/layout/StepDownProcess"/>
    <dgm:cxn modelId="{8505542F-3370-4B67-9085-D30534442216}" type="presParOf" srcId="{696B06D6-2DBC-4998-911D-AAB9C8353871}" destId="{264CA6E8-A79F-4296-9814-CB111000AFA9}" srcOrd="1" destOrd="0" presId="urn:microsoft.com/office/officeart/2005/8/layout/StepDownProcess"/>
    <dgm:cxn modelId="{C79BBEEF-9010-4702-9165-537DEFE64F11}" type="presParOf" srcId="{696B06D6-2DBC-4998-911D-AAB9C8353871}" destId="{FC94ED05-6C02-46D2-83FD-CE9FDB202B56}" srcOrd="2" destOrd="0" presId="urn:microsoft.com/office/officeart/2005/8/layout/StepDownProcess"/>
    <dgm:cxn modelId="{B8A1ADAA-D8EC-4921-93EA-6BE51F2283AD}" type="presParOf" srcId="{8149CE01-5AFB-496D-852F-7DEDBCABDC18}" destId="{52500BA3-49DF-49AF-8A30-21406794A852}" srcOrd="1" destOrd="0" presId="urn:microsoft.com/office/officeart/2005/8/layout/StepDownProcess"/>
    <dgm:cxn modelId="{9192643E-A2C5-4562-AE17-A520B38AD62F}" type="presParOf" srcId="{8149CE01-5AFB-496D-852F-7DEDBCABDC18}" destId="{3C2B5CCC-EF18-4BEE-9886-FE3CE33246E5}" srcOrd="2" destOrd="0" presId="urn:microsoft.com/office/officeart/2005/8/layout/StepDownProcess"/>
    <dgm:cxn modelId="{08B6ED33-4EF6-4902-BB2F-3EDBC207CF93}" type="presParOf" srcId="{3C2B5CCC-EF18-4BEE-9886-FE3CE33246E5}" destId="{2C949120-94DB-424F-A6A8-448BB3B9CE89}" srcOrd="0" destOrd="0" presId="urn:microsoft.com/office/officeart/2005/8/layout/StepDownProcess"/>
    <dgm:cxn modelId="{32366823-EC9D-461A-8BC3-A88025F77264}" type="presParOf" srcId="{3C2B5CCC-EF18-4BEE-9886-FE3CE33246E5}" destId="{3B23F0AE-FC3B-4448-9391-0509CE11D7D2}" srcOrd="1" destOrd="0" presId="urn:microsoft.com/office/officeart/2005/8/layout/StepDownProcess"/>
    <dgm:cxn modelId="{BCE90B60-679B-409A-8B27-C5775A0A2D14}" type="presParOf" srcId="{3C2B5CCC-EF18-4BEE-9886-FE3CE33246E5}" destId="{1F8D979B-4F4C-4D3B-B942-B06C05ABA22B}" srcOrd="2" destOrd="0" presId="urn:microsoft.com/office/officeart/2005/8/layout/StepDownProcess"/>
    <dgm:cxn modelId="{DCC1E8FD-76E0-4C4C-92A5-59DEA971E191}" type="presParOf" srcId="{8149CE01-5AFB-496D-852F-7DEDBCABDC18}" destId="{BE27862B-5745-4E9C-B38E-E5847CEFA665}" srcOrd="3" destOrd="0" presId="urn:microsoft.com/office/officeart/2005/8/layout/StepDownProcess"/>
    <dgm:cxn modelId="{81482D23-9F72-462C-8CA8-E13D95E40F1C}" type="presParOf" srcId="{8149CE01-5AFB-496D-852F-7DEDBCABDC18}" destId="{B3AF0768-605F-41C4-83C1-411E1C5C19FE}" srcOrd="4" destOrd="0" presId="urn:microsoft.com/office/officeart/2005/8/layout/StepDownProcess"/>
    <dgm:cxn modelId="{FCA46432-49DF-4BE9-851F-3412A6366724}" type="presParOf" srcId="{B3AF0768-605F-41C4-83C1-411E1C5C19FE}" destId="{8697DECE-000B-4CBD-B3C7-3F8158DCFE50}" srcOrd="0" destOrd="0" presId="urn:microsoft.com/office/officeart/2005/8/layout/StepDownProcess"/>
    <dgm:cxn modelId="{38C68C26-7171-451D-BF7F-6A69E1795140}" type="presParOf" srcId="{B3AF0768-605F-41C4-83C1-411E1C5C19FE}" destId="{17B4F0FA-15DE-427D-8116-A50C873E7C4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A918A-C262-4DE2-9EF1-B15CBCBAA83A}">
      <dsp:nvSpPr>
        <dsp:cNvPr id="0" name=""/>
        <dsp:cNvSpPr/>
      </dsp:nvSpPr>
      <dsp:spPr>
        <a:xfrm rot="5400000">
          <a:off x="1118400" y="1892193"/>
          <a:ext cx="1177925" cy="13410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CA6E8-A79F-4296-9814-CB111000AFA9}">
      <dsp:nvSpPr>
        <dsp:cNvPr id="0" name=""/>
        <dsp:cNvSpPr/>
      </dsp:nvSpPr>
      <dsp:spPr>
        <a:xfrm>
          <a:off x="1271" y="757218"/>
          <a:ext cx="3593033" cy="1257017"/>
        </a:xfrm>
        <a:prstGeom prst="bevel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ঔরসজাত</a:t>
          </a:r>
          <a:r>
            <a:rPr lang="en-US" sz="4400" b="1" kern="1200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ভ্রাতৃত্ব</a:t>
          </a:r>
          <a:endParaRPr lang="en-US" sz="4400" b="1" kern="1200" dirty="0">
            <a:solidFill>
              <a:srgbClr val="FF33C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398" y="914345"/>
        <a:ext cx="3278779" cy="942763"/>
      </dsp:txXfrm>
    </dsp:sp>
    <dsp:sp modelId="{FC94ED05-6C02-46D2-83FD-CE9FDB202B56}">
      <dsp:nvSpPr>
        <dsp:cNvPr id="0" name=""/>
        <dsp:cNvSpPr/>
      </dsp:nvSpPr>
      <dsp:spPr>
        <a:xfrm>
          <a:off x="2789254" y="718816"/>
          <a:ext cx="1442196" cy="1121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</dsp:txBody>
      <dsp:txXfrm>
        <a:off x="2789254" y="718816"/>
        <a:ext cx="1442196" cy="1121833"/>
      </dsp:txXfrm>
    </dsp:sp>
    <dsp:sp modelId="{2C949120-94DB-424F-A6A8-448BB3B9CE89}">
      <dsp:nvSpPr>
        <dsp:cNvPr id="0" name=""/>
        <dsp:cNvSpPr/>
      </dsp:nvSpPr>
      <dsp:spPr>
        <a:xfrm rot="5400000">
          <a:off x="2687160" y="3347152"/>
          <a:ext cx="1177925" cy="13410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3F0AE-FC3B-4448-9391-0509CE11D7D2}">
      <dsp:nvSpPr>
        <dsp:cNvPr id="0" name=""/>
        <dsp:cNvSpPr/>
      </dsp:nvSpPr>
      <dsp:spPr>
        <a:xfrm>
          <a:off x="2296320" y="2341551"/>
          <a:ext cx="2669582" cy="1179568"/>
        </a:xfrm>
        <a:prstGeom prst="bevel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বিশ্বভ্রাতৃত্ব</a:t>
          </a:r>
          <a:endParaRPr lang="en-US" sz="44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43766" y="2488997"/>
        <a:ext cx="2374690" cy="884676"/>
      </dsp:txXfrm>
    </dsp:sp>
    <dsp:sp modelId="{1F8D979B-4F4C-4D3B-B942-B06C05ABA22B}">
      <dsp:nvSpPr>
        <dsp:cNvPr id="0" name=""/>
        <dsp:cNvSpPr/>
      </dsp:nvSpPr>
      <dsp:spPr>
        <a:xfrm>
          <a:off x="4358014" y="2173775"/>
          <a:ext cx="1442196" cy="1121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</dsp:txBody>
      <dsp:txXfrm>
        <a:off x="4358014" y="2173775"/>
        <a:ext cx="1442196" cy="1121833"/>
      </dsp:txXfrm>
    </dsp:sp>
    <dsp:sp modelId="{8697DECE-000B-4CBD-B3C7-3F8158DCFE50}">
      <dsp:nvSpPr>
        <dsp:cNvPr id="0" name=""/>
        <dsp:cNvSpPr/>
      </dsp:nvSpPr>
      <dsp:spPr>
        <a:xfrm>
          <a:off x="3842236" y="3700058"/>
          <a:ext cx="3261646" cy="1166173"/>
        </a:xfrm>
        <a:prstGeom prst="bevel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ইসলামি</a:t>
          </a:r>
          <a:r>
            <a:rPr lang="en-US" sz="44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ভ্রাতৃত্ব</a:t>
          </a:r>
          <a:r>
            <a:rPr lang="en-US" sz="44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8008" y="3845830"/>
        <a:ext cx="2970102" cy="874629"/>
      </dsp:txXfrm>
    </dsp:sp>
    <dsp:sp modelId="{17B4F0FA-15DE-427D-8116-A50C873E7C41}">
      <dsp:nvSpPr>
        <dsp:cNvPr id="0" name=""/>
        <dsp:cNvSpPr/>
      </dsp:nvSpPr>
      <dsp:spPr>
        <a:xfrm>
          <a:off x="6684532" y="3622036"/>
          <a:ext cx="1442196" cy="1121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</dsp:txBody>
      <dsp:txXfrm>
        <a:off x="6684532" y="3622036"/>
        <a:ext cx="1442196" cy="1121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33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377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24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35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323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82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000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7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7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61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8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25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5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F42FCA-A361-4095-AB03-2AD5891D5E6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E66DE5-2A78-4A2C-A2E9-C2E26A34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609600" y="554181"/>
            <a:ext cx="10972800" cy="5638800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9051" y="1373970"/>
            <a:ext cx="62160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ঔরসজাত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lvl="0"/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পিতার ঔরসে বা একই মায়ের গর্ভে জন্মগ্রহণ করার কারণে যে ভ্রাতৃত্ব সৃষ্টি হয় তাকে ঔরসজাত ভ্রাতৃত্ব বলে।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90" y="1213438"/>
            <a:ext cx="3803073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822" y="1251671"/>
            <a:ext cx="57944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বিশ্বভ্রাতৃত্ব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lvl="0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সকল মানুষের আদি পিতা হযরত আদম (আঃ) ও আদি মাতা হযরত হাওয়া (আঃ)। এ কারণে বিশ্বের সকল মানুষই ভাই ভাই।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4" y="1251671"/>
            <a:ext cx="4416787" cy="33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7636" y="1283723"/>
            <a:ext cx="601287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lvl="0"/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মুসলিমের সাথে আর এক মুসলিমের যে ভ্রাতৃত্বের সম্পর্ক তাকে ইসলামি ভ্রাতৃত্ব বলে। ( তারা যেকোনো বর্ণ, গোত্র, ভাষা ও অঞ্চলের হোক না কেন)। 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399309"/>
            <a:ext cx="3879273" cy="33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778163"/>
            <a:ext cx="5943601" cy="377998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163782" y="1676400"/>
            <a:ext cx="3920836" cy="1745673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দলিয় কাজ-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1745" y="5056908"/>
            <a:ext cx="6109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 ভ্রাতৃত্বের সুফলগুলো লেখ।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845127"/>
            <a:ext cx="799407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মূল্যায়ন-</a:t>
            </a:r>
          </a:p>
          <a:p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 কাকে বলে?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 কত প্রকার ও কি কি?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 ভ্রাতৃত্বের ৩/৪ টি সুফল বলো।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3" y="634712"/>
            <a:ext cx="7481454" cy="483783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65018" y="1801091"/>
            <a:ext cx="3061855" cy="156556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কাজ-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399" y="5371330"/>
            <a:ext cx="9060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 ভ্রাতৃত্বের গুরুত্ব ও তাৎপর্য ব্যাখ্যা করো।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651164"/>
            <a:ext cx="10612581" cy="5430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872" y="1205345"/>
            <a:ext cx="110697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1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637309" y="609600"/>
            <a:ext cx="10972799" cy="5638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শেহবুদ্দীন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বড়দারোগাহাট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এ.আর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সীতাকুণ্ড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০১৮১৯৩৫৩৪৭৮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mohalonga4311@gmail.com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2" y="1385454"/>
            <a:ext cx="1517073" cy="18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609600" y="581890"/>
            <a:ext cx="10972800" cy="5638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 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609600"/>
            <a:ext cx="9975273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52" y="623453"/>
            <a:ext cx="9118025" cy="56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637309" y="637309"/>
            <a:ext cx="10917382" cy="56110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</a:t>
            </a:r>
            <a:r>
              <a:rPr lang="en-US" sz="3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720436" y="748145"/>
            <a:ext cx="10695709" cy="53755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এইপাঠ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1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2" y="900545"/>
            <a:ext cx="6705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উখওয়াত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হৃদ্যতা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আন্তরিকতার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হৃদ্যতা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আন্তরিকতা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1371601"/>
            <a:ext cx="3893128" cy="34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964" y="706582"/>
            <a:ext cx="338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ভ্রাতৃত্বের প্রকার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54938663"/>
              </p:ext>
            </p:extLst>
          </p:nvPr>
        </p:nvGraphicFramePr>
        <p:xfrm>
          <a:off x="3311237" y="12190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ent Arrow 3"/>
          <p:cNvSpPr/>
          <p:nvPr/>
        </p:nvSpPr>
        <p:spPr>
          <a:xfrm rot="5400000">
            <a:off x="4432107" y="957313"/>
            <a:ext cx="763659" cy="95492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09" y="2133600"/>
            <a:ext cx="3221012" cy="2854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3" y="1796027"/>
            <a:ext cx="2642154" cy="1761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86" y="3723578"/>
            <a:ext cx="2949286" cy="212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DA918A-C262-4DE2-9EF1-B15CBCBAA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CDA918A-C262-4DE2-9EF1-B15CBCBAA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4CA6E8-A79F-4296-9814-CB111000A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264CA6E8-A79F-4296-9814-CB111000A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94ED05-6C02-46D2-83FD-CE9FDB202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FC94ED05-6C02-46D2-83FD-CE9FDB202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949120-94DB-424F-A6A8-448BB3B9C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2C949120-94DB-424F-A6A8-448BB3B9C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23F0AE-FC3B-4448-9391-0509CE11D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3B23F0AE-FC3B-4448-9391-0509CE11D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8D979B-4F4C-4D3B-B942-B06C05ABA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1F8D979B-4F4C-4D3B-B942-B06C05ABA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97DECE-000B-4CBD-B3C7-3F8158DCF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8697DECE-000B-4CBD-B3C7-3F8158DCF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B4F0FA-15DE-427D-8116-A50C873E7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17B4F0FA-15DE-427D-8116-A50C873E7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282</TotalTime>
  <Words>206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Garamond</vt:lpstr>
      <vt:lpstr>NikoshBAN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49</cp:revision>
  <dcterms:created xsi:type="dcterms:W3CDTF">2020-10-24T17:02:45Z</dcterms:created>
  <dcterms:modified xsi:type="dcterms:W3CDTF">2021-03-17T16:57:15Z</dcterms:modified>
</cp:coreProperties>
</file>