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840" r:id="rId1"/>
  </p:sldMasterIdLst>
  <p:notesMasterIdLst>
    <p:notesMasterId r:id="rId2"/>
  </p:notesMasterIdLst>
  <p:sldIdLst>
    <p:sldId id="641" r:id="rId3"/>
    <p:sldId id="642" r:id="rId4"/>
    <p:sldId id="643" r:id="rId5"/>
    <p:sldId id="644" r:id="rId6"/>
    <p:sldId id="645" r:id="rId7"/>
    <p:sldId id="646" r:id="rId8"/>
    <p:sldId id="647" r:id="rId9"/>
    <p:sldId id="648" r:id="rId10"/>
    <p:sldId id="649" r:id="rId11"/>
    <p:sldId id="650" r:id="rId12"/>
    <p:sldId id="651" r:id="rId13"/>
    <p:sldId id="652" r:id="rId14"/>
    <p:sldId id="653" r:id="rId15"/>
    <p:sldId id="654" r:id="rId16"/>
    <p:sldId id="655" r:id="rId17"/>
    <p:sldId id="656" r:id="rId18"/>
    <p:sldId id="657" r:id="rId19"/>
    <p:sldId id="658" r:id="rId20"/>
    <p:sldId id="659" r:id="rId21"/>
    <p:sldId id="660" r:id="rId22"/>
    <p:sldId id="661" r:id="rId23"/>
    <p:sldId id="662" r:id="rId24"/>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p:cViewPr varScale="1">
        <p:scale>
          <a:sx n="63" d="100"/>
          <a:sy n="63"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tableStyles" Target="tableStyle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71" name=""/>
        <p:cNvGrpSpPr/>
        <p:nvPr/>
      </p:nvGrpSpPr>
      <p:grpSpPr>
        <a:xfrm>
          <a:off x="0" y="0"/>
          <a:ext cx="0" cy="0"/>
          <a:chOff x="0" y="0"/>
          <a:chExt cx="0" cy="0"/>
        </a:xfrm>
      </p:grpSpPr>
      <p:sp>
        <p:nvSpPr>
          <p:cNvPr id="1048668"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69"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70"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71"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2"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73"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05" name=""/>
          <p:cNvSpPr>
            <a:spLocks noGrp="1"/>
          </p:cNvSpPr>
          <p:nvPr>
            <p:ph type="body"/>
          </p:nvPr>
        </p:nvSpPr>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63" name=""/>
        <p:cNvGrpSpPr/>
        <p:nvPr/>
      </p:nvGrpSpPr>
      <p:grpSpPr>
        <a:xfrm>
          <a:off x="0" y="0"/>
          <a:ext cx="0" cy="0"/>
          <a:chOff x="0" y="0"/>
          <a:chExt cx="0" cy="0"/>
        </a:xfrm>
      </p:grpSpPr>
      <p:sp>
        <p:nvSpPr>
          <p:cNvPr id="1048624"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8625"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US"/>
          </a:p>
        </p:txBody>
      </p:sp>
      <p:sp>
        <p:nvSpPr>
          <p:cNvPr id="1048626" name="Date Placeholder 3"/>
          <p:cNvSpPr>
            <a:spLocks noGrp="1"/>
          </p:cNvSpPr>
          <p:nvPr>
            <p:ph type="dt" sz="half" idx="10"/>
          </p:nvPr>
        </p:nvSpPr>
        <p:spPr/>
        <p:txBody>
          <a:bodyPr/>
          <a:p>
            <a:fld id="{1D8BD707-D9CF-40AE-B4C6-C98DA3205C09}" type="datetimeFigureOut">
              <a:rPr lang="en-US" smtClean="0"/>
              <a:t>11/5/2014</a:t>
            </a:fld>
            <a:endParaRPr lang="en-US"/>
          </a:p>
        </p:txBody>
      </p:sp>
      <p:sp>
        <p:nvSpPr>
          <p:cNvPr id="1048627" name="Footer Placeholder 4"/>
          <p:cNvSpPr>
            <a:spLocks noGrp="1"/>
          </p:cNvSpPr>
          <p:nvPr>
            <p:ph type="ftr" sz="quarter" idx="11"/>
          </p:nvPr>
        </p:nvSpPr>
        <p:spPr/>
        <p:txBody>
          <a:bodyPr/>
          <a:p>
            <a:endParaRPr lang="en-US"/>
          </a:p>
        </p:txBody>
      </p:sp>
      <p:sp>
        <p:nvSpPr>
          <p:cNvPr id="1048628"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68" name=""/>
        <p:cNvGrpSpPr/>
        <p:nvPr/>
      </p:nvGrpSpPr>
      <p:grpSpPr>
        <a:xfrm>
          <a:off x="0" y="0"/>
          <a:ext cx="0" cy="0"/>
          <a:chOff x="0" y="0"/>
          <a:chExt cx="0" cy="0"/>
        </a:xfrm>
      </p:grpSpPr>
      <p:sp>
        <p:nvSpPr>
          <p:cNvPr id="1048649" name="Title 1"/>
          <p:cNvSpPr>
            <a:spLocks noGrp="1"/>
          </p:cNvSpPr>
          <p:nvPr>
            <p:ph type="title"/>
          </p:nvPr>
        </p:nvSpPr>
        <p:spPr/>
        <p:txBody>
          <a:bodyPr/>
          <a:p>
            <a:r>
              <a:rPr lang="en-US" smtClean="0"/>
              <a:t>Click to edit Master title style</a:t>
            </a:r>
            <a:endParaRPr lang="en-US"/>
          </a:p>
        </p:txBody>
      </p:sp>
      <p:sp>
        <p:nvSpPr>
          <p:cNvPr id="1048650"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1" name="Date Placeholder 3"/>
          <p:cNvSpPr>
            <a:spLocks noGrp="1"/>
          </p:cNvSpPr>
          <p:nvPr>
            <p:ph type="dt" sz="half" idx="10"/>
          </p:nvPr>
        </p:nvSpPr>
        <p:spPr/>
        <p:txBody>
          <a:bodyPr/>
          <a:p>
            <a:fld id="{1D8BD707-D9CF-40AE-B4C6-C98DA3205C09}" type="datetimeFigureOut">
              <a:rPr lang="en-US" smtClean="0"/>
              <a:t>11/5/2014</a:t>
            </a:fld>
            <a:endParaRPr lang="en-US"/>
          </a:p>
        </p:txBody>
      </p:sp>
      <p:sp>
        <p:nvSpPr>
          <p:cNvPr id="1048652" name="Footer Placeholder 4"/>
          <p:cNvSpPr>
            <a:spLocks noGrp="1"/>
          </p:cNvSpPr>
          <p:nvPr>
            <p:ph type="ftr" sz="quarter" idx="11"/>
          </p:nvPr>
        </p:nvSpPr>
        <p:spPr/>
        <p:txBody>
          <a:bodyPr/>
          <a:p>
            <a:endParaRPr lang="en-US"/>
          </a:p>
        </p:txBody>
      </p:sp>
      <p:sp>
        <p:nvSpPr>
          <p:cNvPr id="1048653"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65" name=""/>
        <p:cNvGrpSpPr/>
        <p:nvPr/>
      </p:nvGrpSpPr>
      <p:grpSpPr>
        <a:xfrm>
          <a:off x="0" y="0"/>
          <a:ext cx="0" cy="0"/>
          <a:chOff x="0" y="0"/>
          <a:chExt cx="0" cy="0"/>
        </a:xfrm>
      </p:grpSpPr>
      <p:sp>
        <p:nvSpPr>
          <p:cNvPr id="1048633"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US"/>
          </a:p>
        </p:txBody>
      </p:sp>
      <p:sp>
        <p:nvSpPr>
          <p:cNvPr id="1048634"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5" name="Date Placeholder 3"/>
          <p:cNvSpPr>
            <a:spLocks noGrp="1"/>
          </p:cNvSpPr>
          <p:nvPr>
            <p:ph type="dt" sz="half" idx="10"/>
          </p:nvPr>
        </p:nvSpPr>
        <p:spPr/>
        <p:txBody>
          <a:bodyPr/>
          <a:p>
            <a:fld id="{1D8BD707-D9CF-40AE-B4C6-C98DA3205C09}" type="datetimeFigureOut">
              <a:rPr lang="en-US" smtClean="0"/>
              <a:t>11/5/2014</a:t>
            </a:fld>
            <a:endParaRPr lang="en-US"/>
          </a:p>
        </p:txBody>
      </p:sp>
      <p:sp>
        <p:nvSpPr>
          <p:cNvPr id="1048636" name="Footer Placeholder 4"/>
          <p:cNvSpPr>
            <a:spLocks noGrp="1"/>
          </p:cNvSpPr>
          <p:nvPr>
            <p:ph type="ftr" sz="quarter" idx="11"/>
          </p:nvPr>
        </p:nvSpPr>
        <p:spPr/>
        <p:txBody>
          <a:bodyPr/>
          <a:p>
            <a:endParaRPr lang="en-US"/>
          </a:p>
        </p:txBody>
      </p:sp>
      <p:sp>
        <p:nvSpPr>
          <p:cNvPr id="1048637"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66" name=""/>
        <p:cNvGrpSpPr/>
        <p:nvPr/>
      </p:nvGrpSpPr>
      <p:grpSpPr>
        <a:xfrm>
          <a:off x="0" y="0"/>
          <a:ext cx="0" cy="0"/>
          <a:chOff x="0" y="0"/>
          <a:chExt cx="0" cy="0"/>
        </a:xfrm>
      </p:grpSpPr>
      <p:sp>
        <p:nvSpPr>
          <p:cNvPr id="1048638" name="Title 1"/>
          <p:cNvSpPr>
            <a:spLocks noGrp="1"/>
          </p:cNvSpPr>
          <p:nvPr>
            <p:ph type="title"/>
          </p:nvPr>
        </p:nvSpPr>
        <p:spPr/>
        <p:txBody>
          <a:bodyPr/>
          <a:p>
            <a:r>
              <a:rPr lang="en-US" smtClean="0"/>
              <a:t>Click to edit Master title style</a:t>
            </a:r>
            <a:endParaRPr lang="en-US"/>
          </a:p>
        </p:txBody>
      </p:sp>
      <p:sp>
        <p:nvSpPr>
          <p:cNvPr id="1048639"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0" name="Date Placeholder 3"/>
          <p:cNvSpPr>
            <a:spLocks noGrp="1"/>
          </p:cNvSpPr>
          <p:nvPr>
            <p:ph type="dt" sz="half" idx="10"/>
          </p:nvPr>
        </p:nvSpPr>
        <p:spPr/>
        <p:txBody>
          <a:bodyPr/>
          <a:p>
            <a:fld id="{1D8BD707-D9CF-40AE-B4C6-C98DA3205C09}" type="datetimeFigureOut">
              <a:rPr lang="en-US" smtClean="0"/>
              <a:t>11/5/2014</a:t>
            </a:fld>
            <a:endParaRPr lang="en-US"/>
          </a:p>
        </p:txBody>
      </p:sp>
      <p:sp>
        <p:nvSpPr>
          <p:cNvPr id="1048641" name="Footer Placeholder 4"/>
          <p:cNvSpPr>
            <a:spLocks noGrp="1"/>
          </p:cNvSpPr>
          <p:nvPr>
            <p:ph type="ftr" sz="quarter" idx="11"/>
          </p:nvPr>
        </p:nvSpPr>
        <p:spPr/>
        <p:txBody>
          <a:bodyPr/>
          <a:p>
            <a:endParaRPr lang="en-US"/>
          </a:p>
        </p:txBody>
      </p:sp>
      <p:sp>
        <p:nvSpPr>
          <p:cNvPr id="1048642"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2" name=""/>
        <p:cNvGrpSpPr/>
        <p:nvPr/>
      </p:nvGrpSpPr>
      <p:grpSpPr>
        <a:xfrm>
          <a:off x="0" y="0"/>
          <a:ext cx="0" cy="0"/>
          <a:chOff x="0" y="0"/>
          <a:chExt cx="0" cy="0"/>
        </a:xfrm>
      </p:grpSpPr>
      <p:sp>
        <p:nvSpPr>
          <p:cNvPr id="1048597"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8598"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599" name="Date Placeholder 3"/>
          <p:cNvSpPr>
            <a:spLocks noGrp="1"/>
          </p:cNvSpPr>
          <p:nvPr>
            <p:ph type="dt" sz="half" idx="10"/>
          </p:nvPr>
        </p:nvSpPr>
        <p:spPr/>
        <p:txBody>
          <a:bodyPr/>
          <a:p>
            <a:fld id="{1D8BD707-D9CF-40AE-B4C6-C98DA3205C09}" type="datetimeFigureOut">
              <a:rPr lang="en-US" smtClean="0"/>
              <a:t>11/5/2014</a:t>
            </a:fld>
            <a:endParaRPr lang="en-US"/>
          </a:p>
        </p:txBody>
      </p:sp>
      <p:sp>
        <p:nvSpPr>
          <p:cNvPr id="1048600" name="Footer Placeholder 4"/>
          <p:cNvSpPr>
            <a:spLocks noGrp="1"/>
          </p:cNvSpPr>
          <p:nvPr>
            <p:ph type="ftr" sz="quarter" idx="11"/>
          </p:nvPr>
        </p:nvSpPr>
        <p:spPr/>
        <p:txBody>
          <a:bodyPr/>
          <a:p>
            <a:endParaRPr lang="en-US"/>
          </a:p>
        </p:txBody>
      </p:sp>
      <p:sp>
        <p:nvSpPr>
          <p:cNvPr id="1048601"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9" name=""/>
        <p:cNvGrpSpPr/>
        <p:nvPr/>
      </p:nvGrpSpPr>
      <p:grpSpPr>
        <a:xfrm>
          <a:off x="0" y="0"/>
          <a:ext cx="0" cy="0"/>
          <a:chOff x="0" y="0"/>
          <a:chExt cx="0" cy="0"/>
        </a:xfrm>
      </p:grpSpPr>
      <p:sp>
        <p:nvSpPr>
          <p:cNvPr id="1048587" name="Title 1"/>
          <p:cNvSpPr>
            <a:spLocks noGrp="1"/>
          </p:cNvSpPr>
          <p:nvPr>
            <p:ph type="title"/>
          </p:nvPr>
        </p:nvSpPr>
        <p:spPr/>
        <p:txBody>
          <a:bodyPr/>
          <a:p>
            <a:r>
              <a:rPr lang="en-US" smtClean="0"/>
              <a:t>Click to edit Master title style</a:t>
            </a:r>
            <a:endParaRPr lang="en-US"/>
          </a:p>
        </p:txBody>
      </p:sp>
      <p:sp>
        <p:nvSpPr>
          <p:cNvPr id="1048588"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89"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0" name="Date Placeholder 4"/>
          <p:cNvSpPr>
            <a:spLocks noGrp="1"/>
          </p:cNvSpPr>
          <p:nvPr>
            <p:ph type="dt" sz="half" idx="10"/>
          </p:nvPr>
        </p:nvSpPr>
        <p:spPr/>
        <p:txBody>
          <a:bodyPr/>
          <a:p>
            <a:fld id="{1D8BD707-D9CF-40AE-B4C6-C98DA3205C09}" type="datetimeFigureOut">
              <a:rPr lang="en-US" smtClean="0"/>
              <a:t>11/5/2014</a:t>
            </a:fld>
            <a:endParaRPr lang="en-US"/>
          </a:p>
        </p:txBody>
      </p:sp>
      <p:sp>
        <p:nvSpPr>
          <p:cNvPr id="1048591" name="Footer Placeholder 5"/>
          <p:cNvSpPr>
            <a:spLocks noGrp="1"/>
          </p:cNvSpPr>
          <p:nvPr>
            <p:ph type="ftr" sz="quarter" idx="11"/>
          </p:nvPr>
        </p:nvSpPr>
        <p:spPr/>
        <p:txBody>
          <a:bodyPr/>
          <a:p>
            <a:endParaRPr lang="en-US"/>
          </a:p>
        </p:txBody>
      </p:sp>
      <p:sp>
        <p:nvSpPr>
          <p:cNvPr id="1048592" name="Slide Number Placeholder 6"/>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69" name=""/>
        <p:cNvGrpSpPr/>
        <p:nvPr/>
      </p:nvGrpSpPr>
      <p:grpSpPr>
        <a:xfrm>
          <a:off x="0" y="0"/>
          <a:ext cx="0" cy="0"/>
          <a:chOff x="0" y="0"/>
          <a:chExt cx="0" cy="0"/>
        </a:xfrm>
      </p:grpSpPr>
      <p:sp>
        <p:nvSpPr>
          <p:cNvPr id="1048654" name="Title 1"/>
          <p:cNvSpPr>
            <a:spLocks noGrp="1"/>
          </p:cNvSpPr>
          <p:nvPr>
            <p:ph type="title"/>
          </p:nvPr>
        </p:nvSpPr>
        <p:spPr/>
        <p:txBody>
          <a:bodyPr/>
          <a:p>
            <a:r>
              <a:rPr lang="en-US" smtClean="0"/>
              <a:t>Click to edit Master title style</a:t>
            </a:r>
            <a:endParaRPr lang="en-US"/>
          </a:p>
        </p:txBody>
      </p:sp>
      <p:sp>
        <p:nvSpPr>
          <p:cNvPr id="1048655" name="Text Placeholder 2"/>
          <p:cNvSpPr>
            <a:spLocks noGrp="1"/>
          </p:cNvSpPr>
          <p:nvPr>
            <p:ph type="body" idx="1"/>
          </p:nvPr>
        </p:nvSpPr>
        <p:spPr>
          <a:xfrm>
            <a:off x="457200" y="1535113"/>
            <a:ext cx="4040188" cy="639762"/>
          </a:xfrm>
        </p:spPr>
        <p:txBody>
          <a:bodyPr anchor="b">
            <a:normAutofit fontScale="95833" lnSpcReduction="20000"/>
          </a:bodyPr>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5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7" name="Text Placeholder 4"/>
          <p:cNvSpPr>
            <a:spLocks noGrp="1"/>
          </p:cNvSpPr>
          <p:nvPr>
            <p:ph type="body" sz="quarter" idx="3"/>
          </p:nvPr>
        </p:nvSpPr>
        <p:spPr>
          <a:xfrm>
            <a:off x="4645025" y="1535113"/>
            <a:ext cx="4041775" cy="639762"/>
          </a:xfrm>
        </p:spPr>
        <p:txBody>
          <a:bodyPr anchor="b">
            <a:normAutofit fontScale="95833" lnSpcReduction="20000"/>
          </a:bodyPr>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5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9" name="Date Placeholder 6"/>
          <p:cNvSpPr>
            <a:spLocks noGrp="1"/>
          </p:cNvSpPr>
          <p:nvPr>
            <p:ph type="dt" sz="half" idx="10"/>
          </p:nvPr>
        </p:nvSpPr>
        <p:spPr/>
        <p:txBody>
          <a:bodyPr/>
          <a:p>
            <a:fld id="{1D8BD707-D9CF-40AE-B4C6-C98DA3205C09}" type="datetimeFigureOut">
              <a:rPr lang="en-US" smtClean="0"/>
              <a:t>11/5/2014</a:t>
            </a:fld>
            <a:endParaRPr lang="en-US"/>
          </a:p>
        </p:txBody>
      </p:sp>
      <p:sp>
        <p:nvSpPr>
          <p:cNvPr id="1048660" name="Footer Placeholder 7"/>
          <p:cNvSpPr>
            <a:spLocks noGrp="1"/>
          </p:cNvSpPr>
          <p:nvPr>
            <p:ph type="ftr" sz="quarter" idx="11"/>
          </p:nvPr>
        </p:nvSpPr>
        <p:spPr/>
        <p:txBody>
          <a:bodyPr/>
          <a:p>
            <a:endParaRPr lang="en-US"/>
          </a:p>
        </p:txBody>
      </p:sp>
      <p:sp>
        <p:nvSpPr>
          <p:cNvPr id="1048661" name="Slide Number Placeholder 8"/>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64" name=""/>
        <p:cNvGrpSpPr/>
        <p:nvPr/>
      </p:nvGrpSpPr>
      <p:grpSpPr>
        <a:xfrm>
          <a:off x="0" y="0"/>
          <a:ext cx="0" cy="0"/>
          <a:chOff x="0" y="0"/>
          <a:chExt cx="0" cy="0"/>
        </a:xfrm>
      </p:grpSpPr>
      <p:sp>
        <p:nvSpPr>
          <p:cNvPr id="1048629" name="Title 1"/>
          <p:cNvSpPr>
            <a:spLocks noGrp="1"/>
          </p:cNvSpPr>
          <p:nvPr>
            <p:ph type="title"/>
          </p:nvPr>
        </p:nvSpPr>
        <p:spPr/>
        <p:txBody>
          <a:bodyPr/>
          <a:p>
            <a:r>
              <a:rPr lang="en-US" smtClean="0"/>
              <a:t>Click to edit Master title style</a:t>
            </a:r>
            <a:endParaRPr lang="en-US"/>
          </a:p>
        </p:txBody>
      </p:sp>
      <p:sp>
        <p:nvSpPr>
          <p:cNvPr id="1048630" name="Date Placeholder 2"/>
          <p:cNvSpPr>
            <a:spLocks noGrp="1"/>
          </p:cNvSpPr>
          <p:nvPr>
            <p:ph type="dt" sz="half" idx="10"/>
          </p:nvPr>
        </p:nvSpPr>
        <p:spPr/>
        <p:txBody>
          <a:bodyPr/>
          <a:p>
            <a:fld id="{1D8BD707-D9CF-40AE-B4C6-C98DA3205C09}" type="datetimeFigureOut">
              <a:rPr lang="en-US" smtClean="0"/>
              <a:t>11/5/2014</a:t>
            </a:fld>
            <a:endParaRPr lang="en-US"/>
          </a:p>
        </p:txBody>
      </p:sp>
      <p:sp>
        <p:nvSpPr>
          <p:cNvPr id="1048631" name="Footer Placeholder 3"/>
          <p:cNvSpPr>
            <a:spLocks noGrp="1"/>
          </p:cNvSpPr>
          <p:nvPr>
            <p:ph type="ftr" sz="quarter" idx="11"/>
          </p:nvPr>
        </p:nvSpPr>
        <p:spPr/>
        <p:txBody>
          <a:bodyPr/>
          <a:p>
            <a:endParaRPr lang="en-US"/>
          </a:p>
        </p:txBody>
      </p:sp>
      <p:sp>
        <p:nvSpPr>
          <p:cNvPr id="1048632" name="Slide Number Placeholder 4"/>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4" name=""/>
        <p:cNvGrpSpPr/>
        <p:nvPr/>
      </p:nvGrpSpPr>
      <p:grpSpPr>
        <a:xfrm>
          <a:off x="0" y="0"/>
          <a:ext cx="0" cy="0"/>
          <a:chOff x="0" y="0"/>
          <a:chExt cx="0" cy="0"/>
        </a:xfrm>
      </p:grpSpPr>
      <p:sp>
        <p:nvSpPr>
          <p:cNvPr id="1048581" name="Date Placeholder 1"/>
          <p:cNvSpPr>
            <a:spLocks noGrp="1"/>
          </p:cNvSpPr>
          <p:nvPr>
            <p:ph type="dt" sz="half" idx="10"/>
          </p:nvPr>
        </p:nvSpPr>
        <p:spPr/>
        <p:txBody>
          <a:bodyPr/>
          <a:p>
            <a:fld id="{1D8BD707-D9CF-40AE-B4C6-C98DA3205C09}" type="datetimeFigureOut">
              <a:rPr lang="en-US" smtClean="0"/>
              <a:t>11/5/2014</a:t>
            </a:fld>
            <a:endParaRPr lang="en-US"/>
          </a:p>
        </p:txBody>
      </p:sp>
      <p:sp>
        <p:nvSpPr>
          <p:cNvPr id="1048582" name="Footer Placeholder 2"/>
          <p:cNvSpPr>
            <a:spLocks noGrp="1"/>
          </p:cNvSpPr>
          <p:nvPr>
            <p:ph type="ftr" sz="quarter" idx="11"/>
          </p:nvPr>
        </p:nvSpPr>
        <p:spPr/>
        <p:txBody>
          <a:bodyPr/>
          <a:p>
            <a:endParaRPr lang="en-US"/>
          </a:p>
        </p:txBody>
      </p:sp>
      <p:sp>
        <p:nvSpPr>
          <p:cNvPr id="1048583" name="Slide Number Placeholder 3"/>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70" name=""/>
        <p:cNvGrpSpPr/>
        <p:nvPr/>
      </p:nvGrpSpPr>
      <p:grpSpPr>
        <a:xfrm>
          <a:off x="0" y="0"/>
          <a:ext cx="0" cy="0"/>
          <a:chOff x="0" y="0"/>
          <a:chExt cx="0" cy="0"/>
        </a:xfrm>
      </p:grpSpPr>
      <p:sp>
        <p:nvSpPr>
          <p:cNvPr id="1048662"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866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64"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65" name="Date Placeholder 4"/>
          <p:cNvSpPr>
            <a:spLocks noGrp="1"/>
          </p:cNvSpPr>
          <p:nvPr>
            <p:ph type="dt" sz="half" idx="10"/>
          </p:nvPr>
        </p:nvSpPr>
        <p:spPr/>
        <p:txBody>
          <a:bodyPr/>
          <a:p>
            <a:fld id="{1D8BD707-D9CF-40AE-B4C6-C98DA3205C09}" type="datetimeFigureOut">
              <a:rPr lang="en-US" smtClean="0"/>
              <a:t>11/5/2014</a:t>
            </a:fld>
            <a:endParaRPr lang="en-US"/>
          </a:p>
        </p:txBody>
      </p:sp>
      <p:sp>
        <p:nvSpPr>
          <p:cNvPr id="1048666" name="Footer Placeholder 5"/>
          <p:cNvSpPr>
            <a:spLocks noGrp="1"/>
          </p:cNvSpPr>
          <p:nvPr>
            <p:ph type="ftr" sz="quarter" idx="11"/>
          </p:nvPr>
        </p:nvSpPr>
        <p:spPr/>
        <p:txBody>
          <a:bodyPr/>
          <a:p>
            <a:endParaRPr lang="en-US"/>
          </a:p>
        </p:txBody>
      </p:sp>
      <p:sp>
        <p:nvSpPr>
          <p:cNvPr id="1048667" name="Slide Number Placeholder 6"/>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67" name=""/>
        <p:cNvGrpSpPr/>
        <p:nvPr/>
      </p:nvGrpSpPr>
      <p:grpSpPr>
        <a:xfrm>
          <a:off x="0" y="0"/>
          <a:ext cx="0" cy="0"/>
          <a:chOff x="0" y="0"/>
          <a:chExt cx="0" cy="0"/>
        </a:xfrm>
      </p:grpSpPr>
      <p:sp>
        <p:nvSpPr>
          <p:cNvPr id="1048643"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8644"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645"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46" name="Date Placeholder 4"/>
          <p:cNvSpPr>
            <a:spLocks noGrp="1"/>
          </p:cNvSpPr>
          <p:nvPr>
            <p:ph type="dt" sz="half" idx="10"/>
          </p:nvPr>
        </p:nvSpPr>
        <p:spPr/>
        <p:txBody>
          <a:bodyPr/>
          <a:p>
            <a:fld id="{1D8BD707-D9CF-40AE-B4C6-C98DA3205C09}" type="datetimeFigureOut">
              <a:rPr lang="en-US" smtClean="0"/>
              <a:t>11/5/2014</a:t>
            </a:fld>
            <a:endParaRPr lang="en-US"/>
          </a:p>
        </p:txBody>
      </p:sp>
      <p:sp>
        <p:nvSpPr>
          <p:cNvPr id="1048647" name="Footer Placeholder 5"/>
          <p:cNvSpPr>
            <a:spLocks noGrp="1"/>
          </p:cNvSpPr>
          <p:nvPr>
            <p:ph type="ftr" sz="quarter" idx="11"/>
          </p:nvPr>
        </p:nvSpPr>
        <p:spPr/>
        <p:txBody>
          <a:bodyPr/>
          <a:p>
            <a:endParaRPr lang="en-US"/>
          </a:p>
        </p:txBody>
      </p:sp>
      <p:sp>
        <p:nvSpPr>
          <p:cNvPr id="1048648" name="Slide Number Placeholder 6"/>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1D8BD707-D9CF-40AE-B4C6-C98DA3205C09}" type="datetimeFigureOut">
              <a:rPr lang="en-US" smtClean="0"/>
              <a:t>11/5/2014</a:t>
            </a:fld>
            <a:endParaRPr lang="en-US"/>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B6F15528-21DE-4FAA-801E-634DDDAF4B2B}"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3.xml"/><Relationship Id="rId3"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image" Target="../media/image8.jpeg"/><Relationship Id="rId2" Type="http://schemas.openxmlformats.org/officeDocument/2006/relationships/image" Target="../media/image9.jpeg"/><Relationship Id="rId3"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image" Target="../media/image10.gif"/><Relationship Id="rId2"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image" Target="../media/image14.jpeg"/><Relationship Id="rId2"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image" Target="../media/image15.jpeg"/><Relationship Id="rId2"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02" name=""/>
          <p:cNvSpPr>
            <a:spLocks noGrp="1"/>
          </p:cNvSpPr>
          <p:nvPr>
            <p:ph type="title"/>
          </p:nvPr>
        </p:nvSpPr>
        <p:spPr>
          <a:xfrm rot="29646">
            <a:off x="134631" y="178191"/>
            <a:ext cx="8855979" cy="6471304"/>
          </a:xfrm>
        </p:spPr>
        <p:txBody>
          <a:bodyPr/>
          <a:p>
            <a:pPr algn="ctr"/>
            <a:endParaRPr lang="en-GB"/>
          </a:p>
        </p:txBody>
      </p:sp>
      <p:sp>
        <p:nvSpPr>
          <p:cNvPr id="1048603" name=""/>
          <p:cNvSpPr>
            <a:spLocks noGrp="1"/>
          </p:cNvSpPr>
          <p:nvPr>
            <p:ph type="body" idx="1"/>
          </p:nvPr>
        </p:nvSpPr>
        <p:spPr>
          <a:xfrm>
            <a:off x="147748" y="140127"/>
            <a:ext cx="8794193" cy="1101988"/>
          </a:xfrm>
        </p:spPr>
        <p:txBody>
          <a:bodyPr/>
          <a:p>
            <a:pPr algn="ctr"/>
            <a:r>
              <a:rPr altLang="en-US" b="1" sz="4800" lang="en-GB">
                <a:solidFill>
                  <a:srgbClr val="008000"/>
                </a:solidFill>
              </a:rPr>
              <a:t>আ</a:t>
            </a:r>
            <a:r>
              <a:rPr altLang="en-US" b="1" sz="4800" lang="en-GB">
                <a:solidFill>
                  <a:srgbClr val="008000"/>
                </a:solidFill>
              </a:rPr>
              <a:t>জ</a:t>
            </a:r>
            <a:r>
              <a:rPr altLang="en-US" b="1" sz="4800" lang="en-GB">
                <a:solidFill>
                  <a:srgbClr val="008000"/>
                </a:solidFill>
              </a:rPr>
              <a:t>কের</a:t>
            </a:r>
            <a:r>
              <a:rPr altLang="en-US" b="1" sz="4800" lang="en-US">
                <a:solidFill>
                  <a:srgbClr val="008000"/>
                </a:solidFill>
              </a:rPr>
              <a:t> </a:t>
            </a:r>
            <a:r>
              <a:rPr altLang="en-US" b="1" sz="4800" lang="en-GB">
                <a:solidFill>
                  <a:srgbClr val="008000"/>
                </a:solidFill>
              </a:rPr>
              <a:t>ক্লাসে</a:t>
            </a:r>
            <a:r>
              <a:rPr altLang="en-US" b="1" sz="4800" lang="en-US">
                <a:solidFill>
                  <a:srgbClr val="008000"/>
                </a:solidFill>
              </a:rPr>
              <a:t> </a:t>
            </a:r>
            <a:r>
              <a:rPr altLang="en-US" b="1" sz="4800" lang="en-GB">
                <a:solidFill>
                  <a:srgbClr val="008000"/>
                </a:solidFill>
              </a:rPr>
              <a:t>সবাইকে</a:t>
            </a:r>
            <a:r>
              <a:rPr altLang="en-US" b="1" sz="4800" lang="en-US">
                <a:solidFill>
                  <a:srgbClr val="008000"/>
                </a:solidFill>
              </a:rPr>
              <a:t> </a:t>
            </a:r>
            <a:r>
              <a:rPr altLang="en-US" b="1" sz="4800" lang="en-GB">
                <a:solidFill>
                  <a:srgbClr val="008000"/>
                </a:solidFill>
              </a:rPr>
              <a:t>স্বাগতম</a:t>
            </a:r>
            <a:r>
              <a:rPr altLang="en-US" lang="en-US"/>
              <a:t> </a:t>
            </a:r>
            <a:endParaRPr lang="en-GB"/>
          </a:p>
        </p:txBody>
      </p:sp>
      <p:pic>
        <p:nvPicPr>
          <p:cNvPr id="2097154" name=""/>
          <p:cNvPicPr>
            <a:picLocks/>
          </p:cNvPicPr>
          <p:nvPr/>
        </p:nvPicPr>
        <p:blipFill>
          <a:blip xmlns:r="http://schemas.openxmlformats.org/officeDocument/2006/relationships" r:embed="rId1"/>
          <a:stretch>
            <a:fillRect/>
          </a:stretch>
        </p:blipFill>
        <p:spPr>
          <a:xfrm rot="2021">
            <a:off x="449860" y="1215253"/>
            <a:ext cx="8167722" cy="4457401"/>
          </a:xfrm>
          <a:prstGeom prst="rect"/>
        </p:spPr>
      </p:pic>
      <p:sp>
        <p:nvSpPr>
          <p:cNvPr id="1048604" name=""/>
          <p:cNvSpPr txBox="1"/>
          <p:nvPr/>
        </p:nvSpPr>
        <p:spPr>
          <a:xfrm>
            <a:off x="316071" y="5842761"/>
            <a:ext cx="8344431" cy="675640"/>
          </a:xfrm>
          <a:prstGeom prst="rect"/>
        </p:spPr>
        <p:txBody>
          <a:bodyPr rtlCol="0" wrap="square">
            <a:spAutoFit/>
          </a:bodyPr>
          <a:p>
            <a:pPr algn="ctr"/>
            <a:r>
              <a:rPr altLang="en-US" b="1" sz="3900" lang="en-GB">
                <a:solidFill>
                  <a:srgbClr val="000000"/>
                </a:solidFill>
              </a:rPr>
              <a:t>চ</a:t>
            </a:r>
            <a:r>
              <a:rPr altLang="en-US" b="1" sz="3900" lang="en-GB">
                <a:solidFill>
                  <a:srgbClr val="000000"/>
                </a:solidFill>
              </a:rPr>
              <a:t>র</a:t>
            </a:r>
            <a:r>
              <a:rPr altLang="en-US" b="1" sz="3900" lang="en-US">
                <a:solidFill>
                  <a:srgbClr val="000000"/>
                </a:solidFill>
              </a:rPr>
              <a:t> </a:t>
            </a:r>
            <a:r>
              <a:rPr altLang="en-US" b="1" sz="3900" lang="en-GB">
                <a:solidFill>
                  <a:srgbClr val="000000"/>
                </a:solidFill>
              </a:rPr>
              <a:t>চাক্তাই</a:t>
            </a:r>
            <a:r>
              <a:rPr altLang="en-US" b="1" sz="3900" lang="en-US">
                <a:solidFill>
                  <a:srgbClr val="000000"/>
                </a:solidFill>
              </a:rPr>
              <a:t> </a:t>
            </a:r>
            <a:r>
              <a:rPr altLang="en-US" b="1" sz="3900" lang="en-GB">
                <a:solidFill>
                  <a:srgbClr val="000000"/>
                </a:solidFill>
              </a:rPr>
              <a:t>সিটি</a:t>
            </a:r>
            <a:r>
              <a:rPr altLang="en-US" b="1" sz="3900" lang="en-US">
                <a:solidFill>
                  <a:srgbClr val="000000"/>
                </a:solidFill>
              </a:rPr>
              <a:t> </a:t>
            </a:r>
            <a:r>
              <a:rPr altLang="en-US" b="1" sz="3900" lang="en-GB">
                <a:solidFill>
                  <a:srgbClr val="000000"/>
                </a:solidFill>
              </a:rPr>
              <a:t>কর্পোরেশন</a:t>
            </a:r>
            <a:r>
              <a:rPr altLang="en-US" b="1" sz="3900" lang="en-US">
                <a:solidFill>
                  <a:srgbClr val="000000"/>
                </a:solidFill>
              </a:rPr>
              <a:t> </a:t>
            </a:r>
            <a:r>
              <a:rPr altLang="en-US" b="1" sz="3900" lang="en-GB">
                <a:solidFill>
                  <a:srgbClr val="000000"/>
                </a:solidFill>
              </a:rPr>
              <a:t>উচ্চ</a:t>
            </a:r>
            <a:r>
              <a:rPr altLang="en-US" b="1" sz="3900" lang="en-US">
                <a:solidFill>
                  <a:srgbClr val="000000"/>
                </a:solidFill>
              </a:rPr>
              <a:t> </a:t>
            </a:r>
            <a:r>
              <a:rPr altLang="en-US" b="1" sz="3900" lang="en-GB">
                <a:solidFill>
                  <a:srgbClr val="000000"/>
                </a:solidFill>
              </a:rPr>
              <a:t>বিদ্যালয়</a:t>
            </a:r>
            <a:r>
              <a:rPr altLang="en-US" sz="2800" lang="en-US">
                <a:solidFill>
                  <a:srgbClr val="000000"/>
                </a:solidFill>
              </a:rPr>
              <a:t> </a:t>
            </a:r>
            <a:endParaRPr sz="2800" lang="en-GB">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pic>
        <p:nvPicPr>
          <p:cNvPr id="2097156" name="Picture 2"/>
          <p:cNvPicPr>
            <a:picLocks noChangeAspect="1"/>
          </p:cNvPicPr>
          <p:nvPr/>
        </p:nvPicPr>
        <p:blipFill>
          <a:blip xmlns:r="http://schemas.openxmlformats.org/officeDocument/2006/relationships" r:embed="rId1"/>
          <a:stretch>
            <a:fillRect/>
          </a:stretch>
        </p:blipFill>
        <p:spPr>
          <a:xfrm>
            <a:off x="685800" y="990600"/>
            <a:ext cx="7391400" cy="4953000"/>
          </a:xfrm>
          <a:prstGeom prst="rec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pic>
        <p:nvPicPr>
          <p:cNvPr id="2097157" name="Picture 3"/>
          <p:cNvPicPr>
            <a:picLocks noChangeAspect="1"/>
          </p:cNvPicPr>
          <p:nvPr/>
        </p:nvPicPr>
        <p:blipFill>
          <a:blip xmlns:r="http://schemas.openxmlformats.org/officeDocument/2006/relationships" r:embed="rId1"/>
          <a:stretch>
            <a:fillRect/>
          </a:stretch>
        </p:blipFill>
        <p:spPr>
          <a:xfrm>
            <a:off x="914400" y="762000"/>
            <a:ext cx="7086600" cy="5257800"/>
          </a:xfrm>
          <a:prstGeom prst="rec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pic>
        <p:nvPicPr>
          <p:cNvPr id="2097158" name="Picture 1"/>
          <p:cNvPicPr>
            <a:picLocks noChangeAspect="1"/>
          </p:cNvPicPr>
          <p:nvPr/>
        </p:nvPicPr>
        <p:blipFill>
          <a:blip xmlns:r="http://schemas.openxmlformats.org/officeDocument/2006/relationships" r:embed="rId1"/>
          <a:stretch>
            <a:fillRect/>
          </a:stretch>
        </p:blipFill>
        <p:spPr>
          <a:xfrm>
            <a:off x="533400" y="533400"/>
            <a:ext cx="2840736" cy="3962400"/>
          </a:xfrm>
          <a:prstGeom prst="rect"/>
        </p:spPr>
      </p:pic>
      <p:sp>
        <p:nvSpPr>
          <p:cNvPr id="1048613" name="TextBox 2"/>
          <p:cNvSpPr txBox="1"/>
          <p:nvPr/>
        </p:nvSpPr>
        <p:spPr>
          <a:xfrm>
            <a:off x="734568" y="4800600"/>
            <a:ext cx="2438400" cy="1399540"/>
          </a:xfrm>
          <a:prstGeom prst="rect"/>
          <a:noFill/>
        </p:spPr>
        <p:txBody>
          <a:bodyPr rtlCol="0" wrap="square">
            <a:spAutoFit/>
          </a:bodyPr>
          <a:p>
            <a:pPr algn="ctr"/>
            <a:r>
              <a:rPr dirty="0" sz="8800" lang="bn-BD" smtClean="0">
                <a:latin typeface="NikoshBAN" panose="02000000000000000000" pitchFamily="2" charset="0"/>
                <a:cs typeface="NikoshBAN" panose="02000000000000000000" pitchFamily="2" charset="0"/>
              </a:rPr>
              <a:t>দর্পণ</a:t>
            </a:r>
            <a:endParaRPr dirty="0" sz="8800" lang="en-US">
              <a:latin typeface="NikoshBAN" panose="02000000000000000000" pitchFamily="2" charset="0"/>
              <a:cs typeface="NikoshBAN" panose="02000000000000000000" pitchFamily="2" charset="0"/>
            </a:endParaRPr>
          </a:p>
        </p:txBody>
      </p:sp>
      <p:pic>
        <p:nvPicPr>
          <p:cNvPr id="2097159" name="Picture 3"/>
          <p:cNvPicPr>
            <a:picLocks noChangeAspect="1"/>
          </p:cNvPicPr>
          <p:nvPr/>
        </p:nvPicPr>
        <p:blipFill>
          <a:blip xmlns:r="http://schemas.openxmlformats.org/officeDocument/2006/relationships" r:embed="rId2"/>
          <a:stretch>
            <a:fillRect/>
          </a:stretch>
        </p:blipFill>
        <p:spPr>
          <a:xfrm>
            <a:off x="4038600" y="533400"/>
            <a:ext cx="4185442" cy="5208822"/>
          </a:xfrm>
          <a:prstGeom prst="rect"/>
        </p:spPr>
      </p:pic>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6" presetSubtype="16">
                                  <p:stCondLst>
                                    <p:cond delay="0"/>
                                  </p:stCondLst>
                                  <p:childTnLst>
                                    <p:set>
                                      <p:cBhvr>
                                        <p:cTn dur="1" fill="hold" id="6">
                                          <p:stCondLst>
                                            <p:cond delay="0"/>
                                          </p:stCondLst>
                                        </p:cTn>
                                        <p:tgtEl>
                                          <p:spTgt spid="1048613"/>
                                        </p:tgtEl>
                                        <p:attrNameLst>
                                          <p:attrName>style.visibility</p:attrName>
                                        </p:attrNameLst>
                                      </p:cBhvr>
                                      <p:to>
                                        <p:strVal val="visible"/>
                                      </p:to>
                                    </p:set>
                                    <p:animEffect transition="in" filter="circle(in)">
                                      <p:cBhvr>
                                        <p:cTn dur="2000" id="7"/>
                                        <p:tgtEl>
                                          <p:spTgt spid="1048613"/>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31" presetSubtype="0">
                                  <p:stCondLst>
                                    <p:cond delay="0"/>
                                  </p:stCondLst>
                                  <p:childTnLst>
                                    <p:set>
                                      <p:cBhvr>
                                        <p:cTn dur="1" fill="hold" id="11">
                                          <p:stCondLst>
                                            <p:cond delay="0"/>
                                          </p:stCondLst>
                                        </p:cTn>
                                        <p:tgtEl>
                                          <p:spTgt spid="2097159"/>
                                        </p:tgtEl>
                                        <p:attrNameLst>
                                          <p:attrName>style.visibility</p:attrName>
                                        </p:attrNameLst>
                                      </p:cBhvr>
                                      <p:to>
                                        <p:strVal val="visible"/>
                                      </p:to>
                                    </p:set>
                                    <p:anim calcmode="lin" valueType="num">
                                      <p:cBhvr>
                                        <p:cTn dur="1000" fill="hold" id="12"/>
                                        <p:tgtEl>
                                          <p:spTgt spid="2097159"/>
                                        </p:tgtEl>
                                        <p:attrNameLst>
                                          <p:attrName>ppt_w</p:attrName>
                                        </p:attrNameLst>
                                      </p:cBhvr>
                                      <p:tavLst>
                                        <p:tav tm="0">
                                          <p:val>
                                            <p:fltVal val="0.0"/>
                                          </p:val>
                                        </p:tav>
                                        <p:tav tm="100000">
                                          <p:val>
                                            <p:strVal val="#ppt_w"/>
                                          </p:val>
                                        </p:tav>
                                      </p:tavLst>
                                    </p:anim>
                                    <p:anim calcmode="lin" valueType="num">
                                      <p:cBhvr>
                                        <p:cTn dur="1000" fill="hold" id="13"/>
                                        <p:tgtEl>
                                          <p:spTgt spid="2097159"/>
                                        </p:tgtEl>
                                        <p:attrNameLst>
                                          <p:attrName>ppt_h</p:attrName>
                                        </p:attrNameLst>
                                      </p:cBhvr>
                                      <p:tavLst>
                                        <p:tav tm="0">
                                          <p:val>
                                            <p:fltVal val="0.0"/>
                                          </p:val>
                                        </p:tav>
                                        <p:tav tm="100000">
                                          <p:val>
                                            <p:strVal val="#ppt_h"/>
                                          </p:val>
                                        </p:tav>
                                      </p:tavLst>
                                    </p:anim>
                                    <p:anim calcmode="lin" valueType="num">
                                      <p:cBhvr>
                                        <p:cTn dur="1000" fill="hold" id="14"/>
                                        <p:tgtEl>
                                          <p:spTgt spid="2097159"/>
                                        </p:tgtEl>
                                        <p:attrNameLst>
                                          <p:attrName>style.rotation</p:attrName>
                                        </p:attrNameLst>
                                      </p:cBhvr>
                                      <p:tavLst>
                                        <p:tav tm="0">
                                          <p:val>
                                            <p:fltVal val="90.0"/>
                                          </p:val>
                                        </p:tav>
                                        <p:tav tm="100000">
                                          <p:val>
                                            <p:fltVal val="0.0"/>
                                          </p:val>
                                        </p:tav>
                                      </p:tavLst>
                                    </p:anim>
                                    <p:animEffect transition="in" filter="fade">
                                      <p:cBhvr>
                                        <p:cTn dur="1000" id="15"/>
                                        <p:tgtEl>
                                          <p:spTgt spid="2097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pic>
        <p:nvPicPr>
          <p:cNvPr id="2097160" name="Picture 3"/>
          <p:cNvPicPr>
            <a:picLocks noChangeAspect="1"/>
          </p:cNvPicPr>
          <p:nvPr/>
        </p:nvPicPr>
        <p:blipFill>
          <a:blip xmlns:r="http://schemas.openxmlformats.org/officeDocument/2006/relationships" r:embed="rId1"/>
          <a:stretch>
            <a:fillRect/>
          </a:stretch>
        </p:blipFill>
        <p:spPr>
          <a:xfrm>
            <a:off x="1676400" y="1203960"/>
            <a:ext cx="5451475" cy="4191000"/>
          </a:xfrm>
          <a:prstGeom prst="rec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pic>
        <p:nvPicPr>
          <p:cNvPr id="2097161" name="Picture 4"/>
          <p:cNvPicPr>
            <a:picLocks noChangeAspect="1"/>
          </p:cNvPicPr>
          <p:nvPr/>
        </p:nvPicPr>
        <p:blipFill>
          <a:blip xmlns:r="http://schemas.openxmlformats.org/officeDocument/2006/relationships" r:embed="rId1"/>
          <a:stretch>
            <a:fillRect/>
          </a:stretch>
        </p:blipFill>
        <p:spPr>
          <a:xfrm>
            <a:off x="838200" y="1371600"/>
            <a:ext cx="7010400" cy="4495800"/>
          </a:xfrm>
          <a:prstGeom prst="rect"/>
        </p:spPr>
      </p:pic>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2097161"/>
                                        </p:tgtEl>
                                        <p:attrNameLst>
                                          <p:attrName>style.visibility</p:attrName>
                                        </p:attrNameLst>
                                      </p:cBhvr>
                                      <p:to>
                                        <p:strVal val="visible"/>
                                      </p:to>
                                    </p:set>
                                    <p:anim calcmode="lin" valueType="num">
                                      <p:cBhvr additive="base">
                                        <p:cTn dur="500" fill="hold" id="7"/>
                                        <p:tgtEl>
                                          <p:spTgt spid="2097161"/>
                                        </p:tgtEl>
                                        <p:attrNameLst>
                                          <p:attrName>ppt_x</p:attrName>
                                        </p:attrNameLst>
                                      </p:cBhvr>
                                      <p:tavLst>
                                        <p:tav tm="0">
                                          <p:val>
                                            <p:strVal val="#ppt_x"/>
                                          </p:val>
                                        </p:tav>
                                        <p:tav tm="100000">
                                          <p:val>
                                            <p:strVal val="#ppt_x"/>
                                          </p:val>
                                        </p:tav>
                                      </p:tavLst>
                                    </p:anim>
                                    <p:anim calcmode="lin" valueType="num">
                                      <p:cBhvr additive="base">
                                        <p:cTn dur="500" fill="hold" id="8"/>
                                        <p:tgtEl>
                                          <p:spTgt spid="20971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14" name="TextBox 1"/>
          <p:cNvSpPr txBox="1"/>
          <p:nvPr/>
        </p:nvSpPr>
        <p:spPr>
          <a:xfrm rot="11687">
            <a:off x="171747" y="535886"/>
            <a:ext cx="8800507" cy="6085840"/>
          </a:xfrm>
          <a:prstGeom prst="rect"/>
          <a:noFill/>
        </p:spPr>
        <p:txBody>
          <a:bodyPr rtlCol="0" wrap="square">
            <a:spAutoFit/>
          </a:bodyPr>
          <a:p>
            <a:pPr algn="ctr"/>
            <a:r>
              <a:rPr dirty="0" sz="5100" lang="bn-BD" smtClean="0">
                <a:solidFill>
                  <a:srgbClr val="FF0000"/>
                </a:solidFill>
                <a:latin typeface="NikoshBAN" panose="02000000000000000000" pitchFamily="2" charset="0"/>
                <a:cs typeface="NikoshBAN" panose="02000000000000000000" pitchFamily="2" charset="0"/>
              </a:rPr>
              <a:t>আলোর প্রতিফলন কী?</a:t>
            </a:r>
            <a:endParaRPr dirty="0" sz="5100" lang="bn-BD" smtClean="0">
              <a:solidFill>
                <a:srgbClr val="FF0000"/>
              </a:solidFill>
              <a:latin typeface="NikoshBAN" panose="02000000000000000000" pitchFamily="2" charset="0"/>
              <a:cs typeface="NikoshBAN" panose="02000000000000000000" pitchFamily="2" charset="0"/>
            </a:endParaRPr>
          </a:p>
          <a:p>
            <a:pPr algn="just"/>
            <a:r>
              <a:rPr b="1" dirty="0" sz="5100" lang="bn-BD" smtClean="0">
                <a:latin typeface="NikoshBAN" panose="02000000000000000000" pitchFamily="2" charset="0"/>
                <a:cs typeface="NikoshBAN" panose="02000000000000000000" pitchFamily="2" charset="0"/>
              </a:rPr>
              <a:t>আলো যখন বায়ু বা অন্য কোনো স্বচ্ছ মাধ্যমের ভিতর দিয়ে যাওয়ার সময় অন্য কোনো মাধ্যমে বাধা পায় তখন দুই মাধ্যমের বিভেদতল হতে কিছু পরিমান আলো প্রথম মাধ্যমে ফিরে আসে একে আলোর প্রতিফলন বলে।</a:t>
            </a:r>
            <a:r>
              <a:rPr b="1" dirty="0" sz="4000" lang="bn-BD" smtClean="0">
                <a:latin typeface="NikoshBAN" panose="02000000000000000000" pitchFamily="2" charset="0"/>
                <a:cs typeface="NikoshBAN" panose="02000000000000000000" pitchFamily="2" charset="0"/>
              </a:rPr>
              <a:t>           </a:t>
            </a: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1048614">
                                            <p:txEl>
                                              <p:pRg st="2" end="2"/>
                                            </p:txEl>
                                          </p:spTgt>
                                        </p:tgtEl>
                                        <p:attrNameLst>
                                          <p:attrName>style.visibility</p:attrName>
                                        </p:attrNameLst>
                                      </p:cBhvr>
                                      <p:to>
                                        <p:strVal val="visible"/>
                                      </p:to>
                                    </p:set>
                                    <p:anim calcmode="lin" valueType="num">
                                      <p:cBhvr additive="base">
                                        <p:cTn dur="500" fill="hold" id="7"/>
                                        <p:tgtEl>
                                          <p:spTgt spid="1048614">
                                            <p:txEl>
                                              <p:pRg st="2" end="2"/>
                                            </p:txEl>
                                          </p:spTgt>
                                        </p:tgtEl>
                                        <p:attrNameLst>
                                          <p:attrName>ppt_x</p:attrName>
                                        </p:attrNameLst>
                                      </p:cBhvr>
                                      <p:tavLst>
                                        <p:tav tm="0">
                                          <p:val>
                                            <p:strVal val="#ppt_x"/>
                                          </p:val>
                                        </p:tav>
                                        <p:tav tm="100000">
                                          <p:val>
                                            <p:strVal val="#ppt_x"/>
                                          </p:val>
                                        </p:tav>
                                      </p:tavLst>
                                    </p:anim>
                                    <p:anim calcmode="lin" valueType="num">
                                      <p:cBhvr additive="base">
                                        <p:cTn dur="500" fill="hold" id="8"/>
                                        <p:tgtEl>
                                          <p:spTgt spid="104861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15" name="TextBox 1"/>
          <p:cNvSpPr txBox="1"/>
          <p:nvPr/>
        </p:nvSpPr>
        <p:spPr>
          <a:xfrm>
            <a:off x="196556" y="398780"/>
            <a:ext cx="8750886" cy="6187440"/>
          </a:xfrm>
          <a:prstGeom prst="rect"/>
          <a:noFill/>
        </p:spPr>
        <p:txBody>
          <a:bodyPr rtlCol="0" wrap="square">
            <a:spAutoFit/>
          </a:bodyPr>
          <a:p>
            <a:pPr algn="ctr"/>
            <a:r>
              <a:rPr dirty="0" sz="4100" lang="bn-BD" smtClean="0">
                <a:latin typeface="NikoshBAN" panose="02000000000000000000" pitchFamily="2" charset="0"/>
                <a:cs typeface="NikoshBAN" panose="02000000000000000000" pitchFamily="2" charset="0"/>
              </a:rPr>
              <a:t>প্রতিফলনের সূত্র </a:t>
            </a:r>
            <a:endParaRPr dirty="0" sz="4100" lang="bn-BD" smtClean="0">
              <a:latin typeface="NikoshBAN" panose="02000000000000000000" pitchFamily="2" charset="0"/>
              <a:cs typeface="NikoshBAN" panose="02000000000000000000" pitchFamily="2" charset="0"/>
            </a:endParaRPr>
          </a:p>
          <a:p>
            <a:r>
              <a:rPr dirty="0" sz="4100" lang="bn-BD" smtClean="0">
                <a:latin typeface="NikoshBAN" panose="02000000000000000000" pitchFamily="2" charset="0"/>
                <a:cs typeface="NikoshBAN" panose="02000000000000000000" pitchFamily="2" charset="0"/>
              </a:rPr>
              <a:t>আলোর প্রতিফলন দুইটি সূত্র মেনে চলে-</a:t>
            </a:r>
            <a:endParaRPr dirty="0" sz="4100" lang="bn-BD" smtClean="0">
              <a:latin typeface="NikoshBAN" panose="02000000000000000000" pitchFamily="2" charset="0"/>
              <a:cs typeface="NikoshBAN" panose="02000000000000000000" pitchFamily="2" charset="0"/>
            </a:endParaRPr>
          </a:p>
          <a:p>
            <a:endParaRPr dirty="0" sz="4100" lang="bn-BD" smtClean="0">
              <a:latin typeface="NikoshBAN" panose="02000000000000000000" pitchFamily="2" charset="0"/>
              <a:cs typeface="NikoshBAN" panose="02000000000000000000" pitchFamily="2" charset="0"/>
            </a:endParaRPr>
          </a:p>
          <a:p>
            <a:r>
              <a:rPr dirty="0" sz="4100" lang="bn-BD" smtClean="0">
                <a:latin typeface="NikoshBAN" panose="02000000000000000000" pitchFamily="2" charset="0"/>
                <a:cs typeface="NikoshBAN" panose="02000000000000000000" pitchFamily="2" charset="0"/>
              </a:rPr>
              <a:t>১।আপতিত রশ্মি, প্রতিফলিত রশ্মি এবং আপতন</a:t>
            </a:r>
            <a:r>
              <a:rPr dirty="0" sz="4100" lang="en-US" smtClean="0">
                <a:latin typeface="NikoshBAN" panose="02000000000000000000" pitchFamily="2" charset="0"/>
                <a:cs typeface="NikoshBAN" panose="02000000000000000000" pitchFamily="2" charset="0"/>
              </a:rPr>
              <a:t> </a:t>
            </a:r>
            <a:r>
              <a:rPr dirty="0" sz="4100" lang="bn-BD" smtClean="0">
                <a:latin typeface="NikoshBAN" panose="02000000000000000000" pitchFamily="2" charset="0"/>
                <a:cs typeface="NikoshBAN" panose="02000000000000000000" pitchFamily="2" charset="0"/>
              </a:rPr>
              <a:t>বিন্দুতে প্রতিফলনের উপর অঙ্কিত অভিলম্ব </a:t>
            </a:r>
            <a:r>
              <a:rPr dirty="0" sz="4100" lang="bn-BD" smtClean="0">
                <a:latin typeface="NikoshBAN" panose="02000000000000000000" pitchFamily="2" charset="0"/>
                <a:cs typeface="NikoshBAN" panose="02000000000000000000" pitchFamily="2" charset="0"/>
              </a:rPr>
              <a:t>একই সমতলে অবস্থান করে।</a:t>
            </a:r>
            <a:endParaRPr dirty="0" sz="4100" lang="bn-BD" smtClean="0">
              <a:latin typeface="NikoshBAN" panose="02000000000000000000" pitchFamily="2" charset="0"/>
              <a:cs typeface="NikoshBAN" panose="02000000000000000000" pitchFamily="2" charset="0"/>
            </a:endParaRPr>
          </a:p>
          <a:p>
            <a:endParaRPr dirty="0" sz="4100" lang="bn-BD" smtClean="0">
              <a:latin typeface="NikoshBAN" panose="02000000000000000000" pitchFamily="2" charset="0"/>
              <a:cs typeface="NikoshBAN" panose="02000000000000000000" pitchFamily="2" charset="0"/>
            </a:endParaRPr>
          </a:p>
          <a:p>
            <a:r>
              <a:rPr dirty="0" sz="4100" lang="bn-BD" smtClean="0">
                <a:latin typeface="NikoshBAN" panose="02000000000000000000" pitchFamily="2" charset="0"/>
                <a:cs typeface="NikoshBAN" panose="02000000000000000000" pitchFamily="2" charset="0"/>
              </a:rPr>
              <a:t>২।প্রতিফলন কোণ আপাতন কোণের সমান হয়।</a:t>
            </a:r>
            <a:endParaRPr dirty="0" sz="4100" lang="bn-BD" smtClean="0">
              <a:latin typeface="NikoshBAN" panose="02000000000000000000" pitchFamily="2" charset="0"/>
              <a:cs typeface="NikoshBAN" panose="02000000000000000000" pitchFamily="2" charset="0"/>
            </a:endParaRPr>
          </a:p>
          <a:p>
            <a:pPr algn="just"/>
            <a:r>
              <a:rPr dirty="0" sz="4100" lang="bn-BD" smtClean="0">
                <a:latin typeface="NikoshBAN" panose="02000000000000000000" pitchFamily="2" charset="0"/>
                <a:cs typeface="NikoshBAN" panose="02000000000000000000" pitchFamily="2" charset="0"/>
              </a:rPr>
              <a:t>   </a:t>
            </a:r>
            <a:endParaRPr dirty="0" sz="4100" lang="en-US">
              <a:latin typeface="NikoshBAN" panose="02000000000000000000" pitchFamily="2" charset="0"/>
              <a:cs typeface="NikoshBAN" panose="02000000000000000000" pitchFamily="2"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42" presetSubtype="0">
                                  <p:stCondLst>
                                    <p:cond delay="0"/>
                                  </p:stCondLst>
                                  <p:childTnLst>
                                    <p:set>
                                      <p:cBhvr>
                                        <p:cTn dur="1" fill="hold" id="6">
                                          <p:stCondLst>
                                            <p:cond delay="0"/>
                                          </p:stCondLst>
                                        </p:cTn>
                                        <p:tgtEl>
                                          <p:spTgt spid="1048615">
                                            <p:txEl>
                                              <p:pRg st="1" end="1"/>
                                            </p:txEl>
                                          </p:spTgt>
                                        </p:tgtEl>
                                        <p:attrNameLst>
                                          <p:attrName>style.visibility</p:attrName>
                                        </p:attrNameLst>
                                      </p:cBhvr>
                                      <p:to>
                                        <p:strVal val="visible"/>
                                      </p:to>
                                    </p:set>
                                    <p:animEffect transition="in" filter="fade">
                                      <p:cBhvr>
                                        <p:cTn dur="1000" id="7"/>
                                        <p:tgtEl>
                                          <p:spTgt spid="1048615">
                                            <p:txEl>
                                              <p:pRg st="1" end="1"/>
                                            </p:txEl>
                                          </p:spTgt>
                                        </p:tgtEl>
                                      </p:cBhvr>
                                    </p:animEffect>
                                    <p:anim calcmode="lin" valueType="num">
                                      <p:cBhvr>
                                        <p:cTn dur="1000" fill="hold" id="8"/>
                                        <p:tgtEl>
                                          <p:spTgt spid="1048615">
                                            <p:txEl>
                                              <p:pRg st="1" end="1"/>
                                            </p:txEl>
                                          </p:spTgt>
                                        </p:tgtEl>
                                        <p:attrNameLst>
                                          <p:attrName>ppt_x</p:attrName>
                                        </p:attrNameLst>
                                      </p:cBhvr>
                                      <p:tavLst>
                                        <p:tav tm="0">
                                          <p:val>
                                            <p:strVal val="#ppt_x"/>
                                          </p:val>
                                        </p:tav>
                                        <p:tav tm="100000">
                                          <p:val>
                                            <p:strVal val="#ppt_x"/>
                                          </p:val>
                                        </p:tav>
                                      </p:tavLst>
                                    </p:anim>
                                    <p:anim calcmode="lin" valueType="num">
                                      <p:cBhvr>
                                        <p:cTn dur="1000" fill="hold" id="9"/>
                                        <p:tgtEl>
                                          <p:spTgt spid="10486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fill="hold" id="10">
                      <p:stCondLst>
                        <p:cond delay="indefinite"/>
                      </p:stCondLst>
                      <p:childTnLst>
                        <p:par>
                          <p:cTn fill="hold" id="11">
                            <p:stCondLst>
                              <p:cond delay="0"/>
                            </p:stCondLst>
                            <p:childTnLst>
                              <p:par>
                                <p:cTn fill="hold" id="12" nodeType="clickEffect" presetClass="entr" presetID="2" presetSubtype="4">
                                  <p:stCondLst>
                                    <p:cond delay="0"/>
                                  </p:stCondLst>
                                  <p:childTnLst>
                                    <p:set>
                                      <p:cBhvr>
                                        <p:cTn dur="1" fill="hold" id="13">
                                          <p:stCondLst>
                                            <p:cond delay="0"/>
                                          </p:stCondLst>
                                        </p:cTn>
                                        <p:tgtEl>
                                          <p:spTgt spid="1048615">
                                            <p:txEl>
                                              <p:pRg st="3" end="3"/>
                                            </p:txEl>
                                          </p:spTgt>
                                        </p:tgtEl>
                                        <p:attrNameLst>
                                          <p:attrName>style.visibility</p:attrName>
                                        </p:attrNameLst>
                                      </p:cBhvr>
                                      <p:to>
                                        <p:strVal val="visible"/>
                                      </p:to>
                                    </p:set>
                                    <p:anim calcmode="lin" valueType="num">
                                      <p:cBhvr additive="base">
                                        <p:cTn dur="500" fill="hold" id="14"/>
                                        <p:tgtEl>
                                          <p:spTgt spid="1048615">
                                            <p:txEl>
                                              <p:pRg st="3" end="3"/>
                                            </p:txEl>
                                          </p:spTgt>
                                        </p:tgtEl>
                                        <p:attrNameLst>
                                          <p:attrName>ppt_x</p:attrName>
                                        </p:attrNameLst>
                                      </p:cBhvr>
                                      <p:tavLst>
                                        <p:tav tm="0">
                                          <p:val>
                                            <p:strVal val="#ppt_x"/>
                                          </p:val>
                                        </p:tav>
                                        <p:tav tm="100000">
                                          <p:val>
                                            <p:strVal val="#ppt_x"/>
                                          </p:val>
                                        </p:tav>
                                      </p:tavLst>
                                    </p:anim>
                                    <p:anim calcmode="lin" valueType="num">
                                      <p:cBhvr additive="base">
                                        <p:cTn dur="500" fill="hold" id="15"/>
                                        <p:tgtEl>
                                          <p:spTgt spid="1048615">
                                            <p:txEl>
                                              <p:pRg st="3" end="3"/>
                                            </p:txEl>
                                          </p:spTgt>
                                        </p:tgtEl>
                                        <p:attrNameLst>
                                          <p:attrName>ppt_y</p:attrName>
                                        </p:attrNameLst>
                                      </p:cBhvr>
                                      <p:tavLst>
                                        <p:tav tm="0">
                                          <p:val>
                                            <p:strVal val="1+#ppt_h/2"/>
                                          </p:val>
                                        </p:tav>
                                        <p:tav tm="100000">
                                          <p:val>
                                            <p:strVal val="#ppt_y"/>
                                          </p:val>
                                        </p:tav>
                                      </p:tavLst>
                                    </p:anim>
                                  </p:childTnLst>
                                </p:cTn>
                              </p:par>
                              <p:par>
                                <p:cTn fill="hold" id="16" nodeType="withEffect" presetClass="entr" presetID="2" presetSubtype="4">
                                  <p:stCondLst>
                                    <p:cond delay="0"/>
                                  </p:stCondLst>
                                  <p:childTnLst>
                                    <p:set>
                                      <p:cBhvr>
                                        <p:cTn dur="1" fill="hold" id="17">
                                          <p:stCondLst>
                                            <p:cond delay="0"/>
                                          </p:stCondLst>
                                        </p:cTn>
                                        <p:tgtEl>
                                          <p:spTgt spid="1048615">
                                            <p:txEl>
                                              <p:pRg st="4" end="4"/>
                                            </p:txEl>
                                          </p:spTgt>
                                        </p:tgtEl>
                                        <p:attrNameLst>
                                          <p:attrName>style.visibility</p:attrName>
                                        </p:attrNameLst>
                                      </p:cBhvr>
                                      <p:to>
                                        <p:strVal val="visible"/>
                                      </p:to>
                                    </p:set>
                                    <p:anim calcmode="lin" valueType="num">
                                      <p:cBhvr additive="base">
                                        <p:cTn dur="500" fill="hold" id="18"/>
                                        <p:tgtEl>
                                          <p:spTgt spid="1048615">
                                            <p:txEl>
                                              <p:pRg st="4" end="4"/>
                                            </p:txEl>
                                          </p:spTgt>
                                        </p:tgtEl>
                                        <p:attrNameLst>
                                          <p:attrName>ppt_x</p:attrName>
                                        </p:attrNameLst>
                                      </p:cBhvr>
                                      <p:tavLst>
                                        <p:tav tm="0">
                                          <p:val>
                                            <p:strVal val="#ppt_x"/>
                                          </p:val>
                                        </p:tav>
                                        <p:tav tm="100000">
                                          <p:val>
                                            <p:strVal val="#ppt_x"/>
                                          </p:val>
                                        </p:tav>
                                      </p:tavLst>
                                    </p:anim>
                                    <p:anim calcmode="lin" valueType="num">
                                      <p:cBhvr additive="base">
                                        <p:cTn dur="500" fill="hold" id="19"/>
                                        <p:tgtEl>
                                          <p:spTgt spid="1048615">
                                            <p:txEl>
                                              <p:pRg st="4" end="4"/>
                                            </p:txEl>
                                          </p:spTgt>
                                        </p:tgtEl>
                                        <p:attrNameLst>
                                          <p:attrName>ppt_y</p:attrName>
                                        </p:attrNameLst>
                                      </p:cBhvr>
                                      <p:tavLst>
                                        <p:tav tm="0">
                                          <p:val>
                                            <p:strVal val="1+#ppt_h/2"/>
                                          </p:val>
                                        </p:tav>
                                        <p:tav tm="100000">
                                          <p:val>
                                            <p:strVal val="#ppt_y"/>
                                          </p:val>
                                        </p:tav>
                                      </p:tavLst>
                                    </p:anim>
                                  </p:childTnLst>
                                </p:cTn>
                              </p:par>
                              <p:par>
                                <p:cTn fill="hold" id="20" nodeType="withEffect" presetClass="entr" presetID="2" presetSubtype="4">
                                  <p:stCondLst>
                                    <p:cond delay="0"/>
                                  </p:stCondLst>
                                  <p:childTnLst>
                                    <p:set>
                                      <p:cBhvr>
                                        <p:cTn dur="1" fill="hold" id="21">
                                          <p:stCondLst>
                                            <p:cond delay="0"/>
                                          </p:stCondLst>
                                        </p:cTn>
                                        <p:tgtEl>
                                          <p:spTgt spid="1048615">
                                            <p:txEl>
                                              <p:pRg st="5" end="5"/>
                                            </p:txEl>
                                          </p:spTgt>
                                        </p:tgtEl>
                                        <p:attrNameLst>
                                          <p:attrName>style.visibility</p:attrName>
                                        </p:attrNameLst>
                                      </p:cBhvr>
                                      <p:to>
                                        <p:strVal val="visible"/>
                                      </p:to>
                                    </p:set>
                                    <p:anim calcmode="lin" valueType="num">
                                      <p:cBhvr additive="base">
                                        <p:cTn dur="500" fill="hold" id="22"/>
                                        <p:tgtEl>
                                          <p:spTgt spid="1048615">
                                            <p:txEl>
                                              <p:pRg st="5" end="5"/>
                                            </p:txEl>
                                          </p:spTgt>
                                        </p:tgtEl>
                                        <p:attrNameLst>
                                          <p:attrName>ppt_x</p:attrName>
                                        </p:attrNameLst>
                                      </p:cBhvr>
                                      <p:tavLst>
                                        <p:tav tm="0">
                                          <p:val>
                                            <p:strVal val="#ppt_x"/>
                                          </p:val>
                                        </p:tav>
                                        <p:tav tm="100000">
                                          <p:val>
                                            <p:strVal val="#ppt_x"/>
                                          </p:val>
                                        </p:tav>
                                      </p:tavLst>
                                    </p:anim>
                                    <p:anim calcmode="lin" valueType="num">
                                      <p:cBhvr additive="base">
                                        <p:cTn dur="500" fill="hold" id="23"/>
                                        <p:tgtEl>
                                          <p:spTgt spid="10486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fill="hold" id="24">
                      <p:stCondLst>
                        <p:cond delay="indefinite"/>
                      </p:stCondLst>
                      <p:childTnLst>
                        <p:par>
                          <p:cTn fill="hold" id="25">
                            <p:stCondLst>
                              <p:cond delay="0"/>
                            </p:stCondLst>
                            <p:childTnLst>
                              <p:par>
                                <p:cTn fill="hold" id="26" nodeType="clickEffect" presetClass="entr" presetID="31" presetSubtype="0">
                                  <p:stCondLst>
                                    <p:cond delay="0"/>
                                  </p:stCondLst>
                                  <p:childTnLst>
                                    <p:set>
                                      <p:cBhvr>
                                        <p:cTn dur="1" fill="hold" id="27">
                                          <p:stCondLst>
                                            <p:cond delay="0"/>
                                          </p:stCondLst>
                                        </p:cTn>
                                        <p:tgtEl>
                                          <p:spTgt spid="1048615">
                                            <p:txEl>
                                              <p:pRg st="7" end="7"/>
                                            </p:txEl>
                                          </p:spTgt>
                                        </p:tgtEl>
                                        <p:attrNameLst>
                                          <p:attrName>style.visibility</p:attrName>
                                        </p:attrNameLst>
                                      </p:cBhvr>
                                      <p:to>
                                        <p:strVal val="visible"/>
                                      </p:to>
                                    </p:set>
                                    <p:anim calcmode="lin" valueType="num">
                                      <p:cBhvr>
                                        <p:cTn dur="1000" fill="hold" id="28"/>
                                        <p:tgtEl>
                                          <p:spTgt spid="1048615">
                                            <p:txEl>
                                              <p:pRg st="7" end="7"/>
                                            </p:txEl>
                                          </p:spTgt>
                                        </p:tgtEl>
                                        <p:attrNameLst>
                                          <p:attrName>ppt_w</p:attrName>
                                        </p:attrNameLst>
                                      </p:cBhvr>
                                      <p:tavLst>
                                        <p:tav tm="0">
                                          <p:val>
                                            <p:fltVal val="0.0"/>
                                          </p:val>
                                        </p:tav>
                                        <p:tav tm="100000">
                                          <p:val>
                                            <p:strVal val="#ppt_w"/>
                                          </p:val>
                                        </p:tav>
                                      </p:tavLst>
                                    </p:anim>
                                    <p:anim calcmode="lin" valueType="num">
                                      <p:cBhvr>
                                        <p:cTn dur="1000" fill="hold" id="29"/>
                                        <p:tgtEl>
                                          <p:spTgt spid="1048615">
                                            <p:txEl>
                                              <p:pRg st="7" end="7"/>
                                            </p:txEl>
                                          </p:spTgt>
                                        </p:tgtEl>
                                        <p:attrNameLst>
                                          <p:attrName>ppt_h</p:attrName>
                                        </p:attrNameLst>
                                      </p:cBhvr>
                                      <p:tavLst>
                                        <p:tav tm="0">
                                          <p:val>
                                            <p:fltVal val="0.0"/>
                                          </p:val>
                                        </p:tav>
                                        <p:tav tm="100000">
                                          <p:val>
                                            <p:strVal val="#ppt_h"/>
                                          </p:val>
                                        </p:tav>
                                      </p:tavLst>
                                    </p:anim>
                                    <p:anim calcmode="lin" valueType="num">
                                      <p:cBhvr>
                                        <p:cTn dur="1000" fill="hold" id="30"/>
                                        <p:tgtEl>
                                          <p:spTgt spid="1048615">
                                            <p:txEl>
                                              <p:pRg st="7" end="7"/>
                                            </p:txEl>
                                          </p:spTgt>
                                        </p:tgtEl>
                                        <p:attrNameLst>
                                          <p:attrName>style.rotation</p:attrName>
                                        </p:attrNameLst>
                                      </p:cBhvr>
                                      <p:tavLst>
                                        <p:tav tm="0">
                                          <p:val>
                                            <p:fltVal val="90.0"/>
                                          </p:val>
                                        </p:tav>
                                        <p:tav tm="100000">
                                          <p:val>
                                            <p:fltVal val="0.0"/>
                                          </p:val>
                                        </p:tav>
                                      </p:tavLst>
                                    </p:anim>
                                    <p:animEffect transition="in" filter="fade">
                                      <p:cBhvr>
                                        <p:cTn dur="1000" id="31"/>
                                        <p:tgtEl>
                                          <p:spTgt spid="10486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pic>
        <p:nvPicPr>
          <p:cNvPr id="2097162" name="Picture 2"/>
          <p:cNvPicPr>
            <a:picLocks noChangeAspect="1"/>
          </p:cNvPicPr>
          <p:nvPr/>
        </p:nvPicPr>
        <p:blipFill>
          <a:blip xmlns:r="http://schemas.openxmlformats.org/officeDocument/2006/relationships" r:embed="rId1"/>
          <a:stretch>
            <a:fillRect/>
          </a:stretch>
        </p:blipFill>
        <p:spPr>
          <a:xfrm>
            <a:off x="834126" y="990600"/>
            <a:ext cx="7475748" cy="4572000"/>
          </a:xfrm>
          <a:prstGeom prst="rec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16" name="TextBox 2"/>
          <p:cNvSpPr txBox="1"/>
          <p:nvPr/>
        </p:nvSpPr>
        <p:spPr>
          <a:xfrm>
            <a:off x="228599" y="132080"/>
            <a:ext cx="8686800" cy="6593840"/>
          </a:xfrm>
          <a:prstGeom prst="rect"/>
          <a:noFill/>
        </p:spPr>
        <p:txBody>
          <a:bodyPr rtlCol="0" wrap="square">
            <a:spAutoFit/>
          </a:bodyPr>
          <a:p>
            <a:r>
              <a:rPr dirty="0" sz="4800" lang="bn-BD" smtClean="0">
                <a:solidFill>
                  <a:schemeClr val="accent6">
                    <a:lumMod val="50000"/>
                  </a:schemeClr>
                </a:solidFill>
                <a:latin typeface="NikoshBAN" panose="02000000000000000000" pitchFamily="2" charset="0"/>
                <a:cs typeface="NikoshBAN" panose="02000000000000000000" pitchFamily="2" charset="0"/>
              </a:rPr>
              <a:t>প্রতিফলক পৃষ্ঠের প্রকৃতির উপর নির্ভর করে প্রতিফলনকে দুইভাগে ভাগ করা যায়। যথা-</a:t>
            </a:r>
          </a:p>
          <a:p>
            <a:endParaRPr dirty="0" sz="4800" lang="bn-BD" smtClean="0">
              <a:latin typeface="NikoshBAN" panose="02000000000000000000" pitchFamily="2" charset="0"/>
              <a:cs typeface="NikoshBAN" panose="02000000000000000000" pitchFamily="2" charset="0"/>
            </a:endParaRPr>
          </a:p>
          <a:p>
            <a:r>
              <a:rPr dirty="0" sz="6000" lang="bn-BD" smtClean="0">
                <a:latin typeface="NikoshBAN" panose="02000000000000000000" pitchFamily="2" charset="0"/>
                <a:cs typeface="NikoshBAN" panose="02000000000000000000" pitchFamily="2" charset="0"/>
              </a:rPr>
              <a:t>১।নিয়মিত বা সুষম প্রতিফলন ।</a:t>
            </a:r>
          </a:p>
          <a:p>
            <a:r>
              <a:rPr dirty="0" sz="6000" lang="bn-BD" smtClean="0">
                <a:latin typeface="NikoshBAN" panose="02000000000000000000" pitchFamily="2" charset="0"/>
                <a:cs typeface="NikoshBAN" panose="02000000000000000000" pitchFamily="2" charset="0"/>
              </a:rPr>
              <a:t>২।ব্যাপ্ত বা অনিয়মিত প্রতিফলন।             </a:t>
            </a: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42" presetSubtype="0">
                                  <p:stCondLst>
                                    <p:cond delay="0"/>
                                  </p:stCondLst>
                                  <p:childTnLst>
                                    <p:set>
                                      <p:cBhvr>
                                        <p:cTn dur="1" fill="hold" id="6">
                                          <p:stCondLst>
                                            <p:cond delay="0"/>
                                          </p:stCondLst>
                                        </p:cTn>
                                        <p:tgtEl>
                                          <p:spTgt spid="1048616">
                                            <p:txEl>
                                              <p:pRg st="2" end="2"/>
                                            </p:txEl>
                                          </p:spTgt>
                                        </p:tgtEl>
                                        <p:attrNameLst>
                                          <p:attrName>style.visibility</p:attrName>
                                        </p:attrNameLst>
                                      </p:cBhvr>
                                      <p:to>
                                        <p:strVal val="visible"/>
                                      </p:to>
                                    </p:set>
                                    <p:animEffect transition="in" filter="fade">
                                      <p:cBhvr>
                                        <p:cTn dur="1000" id="7"/>
                                        <p:tgtEl>
                                          <p:spTgt spid="1048616">
                                            <p:txEl>
                                              <p:pRg st="2" end="2"/>
                                            </p:txEl>
                                          </p:spTgt>
                                        </p:tgtEl>
                                      </p:cBhvr>
                                    </p:animEffect>
                                    <p:anim calcmode="lin" valueType="num">
                                      <p:cBhvr>
                                        <p:cTn dur="1000" fill="hold" id="8"/>
                                        <p:tgtEl>
                                          <p:spTgt spid="1048616">
                                            <p:txEl>
                                              <p:pRg st="2" end="2"/>
                                            </p:txEl>
                                          </p:spTgt>
                                        </p:tgtEl>
                                        <p:attrNameLst>
                                          <p:attrName>ppt_x</p:attrName>
                                        </p:attrNameLst>
                                      </p:cBhvr>
                                      <p:tavLst>
                                        <p:tav tm="0">
                                          <p:val>
                                            <p:strVal val="#ppt_x"/>
                                          </p:val>
                                        </p:tav>
                                        <p:tav tm="100000">
                                          <p:val>
                                            <p:strVal val="#ppt_x"/>
                                          </p:val>
                                        </p:tav>
                                      </p:tavLst>
                                    </p:anim>
                                    <p:anim calcmode="lin" valueType="num">
                                      <p:cBhvr>
                                        <p:cTn dur="1000" fill="hold" id="9"/>
                                        <p:tgtEl>
                                          <p:spTgt spid="10486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fill="hold" id="10">
                      <p:stCondLst>
                        <p:cond delay="indefinite"/>
                      </p:stCondLst>
                      <p:childTnLst>
                        <p:par>
                          <p:cTn fill="hold" id="11">
                            <p:stCondLst>
                              <p:cond delay="0"/>
                            </p:stCondLst>
                            <p:childTnLst>
                              <p:par>
                                <p:cTn fill="hold" id="12" nodeType="clickEffect" presetClass="entr" presetID="6" presetSubtype="16">
                                  <p:stCondLst>
                                    <p:cond delay="0"/>
                                  </p:stCondLst>
                                  <p:childTnLst>
                                    <p:set>
                                      <p:cBhvr>
                                        <p:cTn dur="1" fill="hold" id="13">
                                          <p:stCondLst>
                                            <p:cond delay="0"/>
                                          </p:stCondLst>
                                        </p:cTn>
                                        <p:tgtEl>
                                          <p:spTgt spid="1048616">
                                            <p:txEl>
                                              <p:pRg st="3" end="3"/>
                                            </p:txEl>
                                          </p:spTgt>
                                        </p:tgtEl>
                                        <p:attrNameLst>
                                          <p:attrName>style.visibility</p:attrName>
                                        </p:attrNameLst>
                                      </p:cBhvr>
                                      <p:to>
                                        <p:strVal val="visible"/>
                                      </p:to>
                                    </p:set>
                                    <p:animEffect transition="in" filter="circle(in)">
                                      <p:cBhvr>
                                        <p:cTn dur="2000" id="14"/>
                                        <p:tgtEl>
                                          <p:spTgt spid="10486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59" name=""/>
        <p:cNvGrpSpPr/>
        <p:nvPr/>
      </p:nvGrpSpPr>
      <p:grpSpPr>
        <a:xfrm>
          <a:off x="0" y="0"/>
          <a:ext cx="0" cy="0"/>
          <a:chOff x="0" y="0"/>
          <a:chExt cx="0" cy="0"/>
        </a:xfrm>
      </p:grpSpPr>
      <p:sp>
        <p:nvSpPr>
          <p:cNvPr id="1048617" name="TextBox 1"/>
          <p:cNvSpPr txBox="1"/>
          <p:nvPr/>
        </p:nvSpPr>
        <p:spPr>
          <a:xfrm>
            <a:off x="1523998" y="185417"/>
            <a:ext cx="5867400" cy="3520440"/>
          </a:xfrm>
          <a:prstGeom prst="rect"/>
          <a:blipFill>
            <a:blip xmlns:r="http://schemas.openxmlformats.org/officeDocument/2006/relationships" r:embed="rId1"/>
            <a:tile algn="tl" flip="none" sx="100000" sy="100000" tx="0" ty="0"/>
          </a:blipFill>
        </p:spPr>
        <p:txBody>
          <a:bodyPr rtlCol="0" wrap="square">
            <a:spAutoFit/>
          </a:bodyPr>
          <a:p>
            <a:pPr algn="ctr"/>
            <a:r>
              <a:rPr dirty="0" sz="11500" lang="bn-BD" smtClean="0">
                <a:latin typeface="NikoshBAN" panose="02000000000000000000" pitchFamily="2" charset="0"/>
                <a:cs typeface="NikoshBAN" panose="02000000000000000000" pitchFamily="2" charset="0"/>
              </a:rPr>
              <a:t>দলীয় কাজ  </a:t>
            </a:r>
            <a:endParaRPr dirty="0" sz="11500" lang="en-US">
              <a:latin typeface="NikoshBAN" panose="02000000000000000000" pitchFamily="2" charset="0"/>
              <a:cs typeface="NikoshBAN" panose="02000000000000000000" pitchFamily="2" charset="0"/>
            </a:endParaRPr>
          </a:p>
        </p:txBody>
      </p:sp>
      <p:sp>
        <p:nvSpPr>
          <p:cNvPr id="1048618" name="TextBox 2"/>
          <p:cNvSpPr txBox="1"/>
          <p:nvPr/>
        </p:nvSpPr>
        <p:spPr>
          <a:xfrm>
            <a:off x="464108" y="3892706"/>
            <a:ext cx="7987180" cy="3152140"/>
          </a:xfrm>
          <a:prstGeom prst="rect"/>
          <a:noFill/>
        </p:spPr>
        <p:txBody>
          <a:bodyPr rtlCol="0" wrap="square">
            <a:spAutoFit/>
          </a:bodyPr>
          <a:p>
            <a:r>
              <a:rPr b="1" dirty="0" sz="5400" lang="bn-BD" smtClean="0">
                <a:solidFill>
                  <a:srgbClr val="00B050"/>
                </a:solidFill>
                <a:latin typeface="NikoshBAN" panose="02000000000000000000" pitchFamily="2" charset="0"/>
                <a:cs typeface="NikoshBAN" panose="02000000000000000000" pitchFamily="2" charset="0"/>
              </a:rPr>
              <a:t>ক-গ্রুপঃ</a:t>
            </a:r>
            <a:r>
              <a:rPr b="1" dirty="0" sz="4400" lang="bn-BD">
                <a:latin typeface="NikoshBAN" panose="02000000000000000000" pitchFamily="2" charset="0"/>
                <a:cs typeface="NikoshBAN" panose="02000000000000000000" pitchFamily="2" charset="0"/>
              </a:rPr>
              <a:t> আলোর প্রধান প্রধান </a:t>
            </a:r>
            <a:r>
              <a:rPr b="1" dirty="0" sz="4400" lang="bn-BD" smtClean="0">
                <a:latin typeface="NikoshBAN" panose="02000000000000000000" pitchFamily="2" charset="0"/>
                <a:cs typeface="NikoshBAN" panose="02000000000000000000" pitchFamily="2" charset="0"/>
              </a:rPr>
              <a:t>ধর্মগুলো লিখ । </a:t>
            </a:r>
          </a:p>
          <a:p>
            <a:r>
              <a:rPr b="1" dirty="0" sz="5400" lang="bn-BD" smtClean="0">
                <a:solidFill>
                  <a:srgbClr val="C00000"/>
                </a:solidFill>
                <a:latin typeface="NikoshBAN" panose="02000000000000000000" pitchFamily="2" charset="0"/>
                <a:cs typeface="NikoshBAN" panose="02000000000000000000" pitchFamily="2" charset="0"/>
              </a:rPr>
              <a:t>খ-গ্রুপঃ </a:t>
            </a:r>
            <a:r>
              <a:rPr b="1" dirty="0" sz="4400" lang="bn-BD" smtClean="0">
                <a:latin typeface="NikoshBAN" panose="02000000000000000000" pitchFamily="2" charset="0"/>
                <a:cs typeface="NikoshBAN" panose="02000000000000000000" pitchFamily="2" charset="0"/>
              </a:rPr>
              <a:t>আলোর </a:t>
            </a:r>
            <a:r>
              <a:rPr b="1" dirty="0" sz="4400" lang="bn-BD">
                <a:latin typeface="NikoshBAN" panose="02000000000000000000" pitchFamily="2" charset="0"/>
                <a:cs typeface="NikoshBAN" panose="02000000000000000000" pitchFamily="2" charset="0"/>
              </a:rPr>
              <a:t>প্রতিফলন কী?</a:t>
            </a:r>
          </a:p>
          <a:p>
            <a:r>
              <a:rPr dirty="0" sz="5400" lang="bn-BD" smtClean="0">
                <a:solidFill>
                  <a:srgbClr val="C00000"/>
                </a:solidFill>
                <a:latin typeface="NikoshBAN" panose="02000000000000000000" pitchFamily="2" charset="0"/>
                <a:cs typeface="NikoshBAN" panose="02000000000000000000" pitchFamily="2" charset="0"/>
              </a:rPr>
              <a:t> </a:t>
            </a:r>
            <a:endParaRPr dirty="0" sz="5400" lang="en-US">
              <a:solidFill>
                <a:srgbClr val="C00000"/>
              </a:solidFill>
              <a:latin typeface="NikoshBAN" panose="02000000000000000000" pitchFamily="2" charset="0"/>
              <a:cs typeface="NikoshBAN" panose="02000000000000000000"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593" name=""/>
          <p:cNvSpPr>
            <a:spLocks noGrp="1"/>
          </p:cNvSpPr>
          <p:nvPr>
            <p:ph sz="half" idx="2"/>
          </p:nvPr>
        </p:nvSpPr>
        <p:spPr>
          <a:xfrm>
            <a:off x="138575" y="1640199"/>
            <a:ext cx="4737314" cy="4706112"/>
          </a:xfrm>
          <a:prstGeom prst="rect"/>
          <a:noFill/>
          <a:ln w="12700">
            <a:noFill/>
            <a:prstDash val="solid"/>
          </a:ln>
        </p:spPr>
        <p:txBody>
          <a:bodyPr rtlCol="0" wrap="square">
            <a:spAutoFit/>
          </a:bodyPr>
          <a:p>
            <a:pPr algn="ctr"/>
            <a:r>
              <a:rPr b="1" cap="all" dirty="0" sz="5400" lang="bn-BD" smtClean="0">
                <a:ln w="9000" cmpd="sng">
                  <a:solidFill>
                    <a:schemeClr val="accent4">
                      <a:shade val="50000"/>
                      <a:satMod val="120000"/>
                    </a:schemeClr>
                  </a:solidFill>
                  <a:prstDash val="solid"/>
                </a:ln>
                <a:solidFill>
                  <a:srgbClr val="C00000"/>
                </a:solidFill>
                <a:effectLst>
                  <a:reflection algn="bl" blurRad="12700" dir="5400000" dist="1000" endPos="45000" rotWithShape="0" stA="28000" sy="-100000"/>
                </a:effectLst>
                <a:latin typeface="NikoshBAN" panose="02000000000000000000" pitchFamily="2" charset="0"/>
                <a:cs typeface="NikoshBAN" panose="02000000000000000000" pitchFamily="2" charset="0"/>
              </a:rPr>
              <a:t>রমজান আলী</a:t>
            </a:r>
          </a:p>
          <a:p>
            <a:pPr algn="ctr"/>
            <a:r>
              <a:rPr altLang="en-US" b="1" sz="2000" lang="en-GB">
                <a:solidFill>
                  <a:srgbClr val="008000"/>
                </a:solidFill>
              </a:rPr>
              <a:t>ব</a:t>
            </a:r>
            <a:r>
              <a:rPr altLang="en-US" b="1" sz="2000" lang="en-GB">
                <a:solidFill>
                  <a:srgbClr val="008000"/>
                </a:solidFill>
              </a:rPr>
              <a:t>ি</a:t>
            </a:r>
            <a:r>
              <a:rPr altLang="en-US" b="1" sz="2000" lang="en-GB">
                <a:solidFill>
                  <a:srgbClr val="008000"/>
                </a:solidFill>
              </a:rPr>
              <a:t>এ</a:t>
            </a:r>
            <a:r>
              <a:rPr altLang="en-US" b="1" sz="2000" lang="en-GB">
                <a:solidFill>
                  <a:srgbClr val="008000"/>
                </a:solidFill>
              </a:rPr>
              <a:t>স</a:t>
            </a:r>
            <a:r>
              <a:rPr altLang="en-US" b="1" sz="2000" lang="en-GB">
                <a:solidFill>
                  <a:srgbClr val="008000"/>
                </a:solidFill>
              </a:rPr>
              <a:t>সি</a:t>
            </a:r>
            <a:r>
              <a:rPr altLang="en-US" b="1" sz="2000" lang="en-US">
                <a:solidFill>
                  <a:srgbClr val="008000"/>
                </a:solidFill>
              </a:rPr>
              <a:t>(</a:t>
            </a:r>
            <a:r>
              <a:rPr altLang="en-US" b="1" sz="2000" lang="en-GB">
                <a:solidFill>
                  <a:srgbClr val="008000"/>
                </a:solidFill>
              </a:rPr>
              <a:t>অনার্স</a:t>
            </a:r>
            <a:r>
              <a:rPr altLang="en-US" b="1" sz="2000" lang="en-US">
                <a:solidFill>
                  <a:srgbClr val="008000"/>
                </a:solidFill>
              </a:rPr>
              <a:t>)</a:t>
            </a:r>
            <a:r>
              <a:rPr altLang="en-US" b="1" sz="2000" lang="en-US">
                <a:solidFill>
                  <a:srgbClr val="008000"/>
                </a:solidFill>
              </a:rPr>
              <a:t>,</a:t>
            </a:r>
            <a:r>
              <a:rPr altLang="en-US" b="1" sz="2000" lang="en-GB">
                <a:solidFill>
                  <a:srgbClr val="008000"/>
                </a:solidFill>
              </a:rPr>
              <a:t>এ</a:t>
            </a:r>
            <a:r>
              <a:rPr altLang="en-US" b="1" sz="2000" lang="en-GB">
                <a:solidFill>
                  <a:srgbClr val="008000"/>
                </a:solidFill>
              </a:rPr>
              <a:t>ম</a:t>
            </a:r>
            <a:r>
              <a:rPr altLang="en-US" b="1" sz="2000" lang="en-GB">
                <a:solidFill>
                  <a:srgbClr val="008000"/>
                </a:solidFill>
              </a:rPr>
              <a:t>এসসি</a:t>
            </a:r>
            <a:r>
              <a:rPr altLang="en-US" b="1" sz="2000" lang="en-US">
                <a:solidFill>
                  <a:srgbClr val="008000"/>
                </a:solidFill>
              </a:rPr>
              <a:t>(</a:t>
            </a:r>
            <a:r>
              <a:rPr altLang="en-US" b="1" sz="2000" lang="en-GB">
                <a:solidFill>
                  <a:srgbClr val="008000"/>
                </a:solidFill>
              </a:rPr>
              <a:t>গ</a:t>
            </a:r>
            <a:r>
              <a:rPr altLang="en-US" b="1" sz="2000" lang="en-GB">
                <a:solidFill>
                  <a:srgbClr val="008000"/>
                </a:solidFill>
              </a:rPr>
              <a:t>ণ</a:t>
            </a:r>
            <a:r>
              <a:rPr altLang="en-US" b="1" sz="2000" lang="en-GB">
                <a:solidFill>
                  <a:srgbClr val="008000"/>
                </a:solidFill>
              </a:rPr>
              <a:t>িত</a:t>
            </a:r>
            <a:r>
              <a:rPr altLang="en-US" b="1" sz="2000" lang="en-US">
                <a:solidFill>
                  <a:srgbClr val="008000"/>
                </a:solidFill>
              </a:rPr>
              <a:t>)</a:t>
            </a:r>
            <a:r>
              <a:rPr altLang="en-US" b="1" sz="2000" lang="en-US">
                <a:solidFill>
                  <a:srgbClr val="008000"/>
                </a:solidFill>
              </a:rPr>
              <a:t>,</a:t>
            </a:r>
            <a:r>
              <a:rPr altLang="en-US" b="1" sz="2000" lang="en-GB">
                <a:solidFill>
                  <a:srgbClr val="008000"/>
                </a:solidFill>
              </a:rPr>
              <a:t>ব</a:t>
            </a:r>
            <a:r>
              <a:rPr altLang="en-US" b="1" sz="2000" lang="en-GB">
                <a:solidFill>
                  <a:srgbClr val="008000"/>
                </a:solidFill>
              </a:rPr>
              <a:t>ি</a:t>
            </a:r>
            <a:r>
              <a:rPr altLang="en-US" b="1" sz="2000" lang="en-GB">
                <a:solidFill>
                  <a:srgbClr val="008000"/>
                </a:solidFill>
              </a:rPr>
              <a:t>এ</a:t>
            </a:r>
            <a:r>
              <a:rPr altLang="en-US" b="1" sz="2000" lang="en-GB">
                <a:solidFill>
                  <a:srgbClr val="008000"/>
                </a:solidFill>
              </a:rPr>
              <a:t>ড</a:t>
            </a:r>
            <a:r>
              <a:rPr altLang="en-US" b="1" sz="2000" lang="en-US">
                <a:solidFill>
                  <a:srgbClr val="008000"/>
                </a:solidFill>
              </a:rPr>
              <a:t> </a:t>
            </a:r>
            <a:endParaRPr altLang="en-US" b="1" sz="2000" lang="zh-CN">
              <a:solidFill>
                <a:srgbClr val="008000"/>
              </a:solidFill>
            </a:endParaRPr>
          </a:p>
          <a:p>
            <a:pPr algn="ctr"/>
            <a:r>
              <a:rPr dirty="0" sz="2800" lang="bn-BD" smtClean="0">
                <a:latin typeface="NikoshBAN" panose="02000000000000000000" pitchFamily="2" charset="0"/>
                <a:cs typeface="NikoshBAN" panose="02000000000000000000" pitchFamily="2" charset="0"/>
              </a:rPr>
              <a:t>সহকারি শিক্ষক (গণিত)</a:t>
            </a:r>
            <a:endParaRPr altLang="en-US" lang="zh-CN"/>
          </a:p>
          <a:p>
            <a:pPr algn="ctr">
              <a:lnSpc>
                <a:spcPct val="100000"/>
              </a:lnSpc>
            </a:pPr>
            <a:r>
              <a:rPr altLang="en-US" dirty="0" sz="3200" lang="en-GB" smtClean="0">
                <a:solidFill>
                  <a:srgbClr val="0000FF"/>
                </a:solidFill>
                <a:latin typeface="NikoshBAN" panose="02000000000000000000" pitchFamily="2" charset="0"/>
                <a:cs typeface="NikoshBAN" panose="02000000000000000000" pitchFamily="2" charset="0"/>
              </a:rPr>
              <a:t>চ</a:t>
            </a:r>
            <a:r>
              <a:rPr altLang="en-US" dirty="0" sz="3200" lang="en-GB" smtClean="0">
                <a:solidFill>
                  <a:srgbClr val="0000FF"/>
                </a:solidFill>
                <a:latin typeface="NikoshBAN" panose="02000000000000000000" pitchFamily="2" charset="0"/>
                <a:cs typeface="NikoshBAN" panose="02000000000000000000" pitchFamily="2" charset="0"/>
              </a:rPr>
              <a:t>র</a:t>
            </a:r>
            <a:r>
              <a:rPr altLang="en-US" dirty="0" sz="3200" lang="en-US" smtClean="0">
                <a:solidFill>
                  <a:srgbClr val="0000FF"/>
                </a:solidFill>
                <a:latin typeface="NikoshBAN" panose="02000000000000000000" pitchFamily="2" charset="0"/>
                <a:cs typeface="NikoshBAN" panose="02000000000000000000" pitchFamily="2" charset="0"/>
              </a:rPr>
              <a:t> </a:t>
            </a:r>
            <a:r>
              <a:rPr altLang="en-US" dirty="0" sz="3200" lang="en-GB" smtClean="0">
                <a:solidFill>
                  <a:srgbClr val="0000FF"/>
                </a:solidFill>
                <a:latin typeface="NikoshBAN" panose="02000000000000000000" pitchFamily="2" charset="0"/>
                <a:cs typeface="NikoshBAN" panose="02000000000000000000" pitchFamily="2" charset="0"/>
              </a:rPr>
              <a:t>চাক্তাই</a:t>
            </a:r>
            <a:r>
              <a:rPr altLang="en-US" dirty="0" sz="3200" lang="en-US" smtClean="0">
                <a:solidFill>
                  <a:srgbClr val="0000FF"/>
                </a:solidFill>
                <a:latin typeface="NikoshBAN" panose="02000000000000000000" pitchFamily="2" charset="0"/>
                <a:cs typeface="NikoshBAN" panose="02000000000000000000" pitchFamily="2" charset="0"/>
              </a:rPr>
              <a:t> </a:t>
            </a:r>
            <a:r>
              <a:rPr altLang="en-US" dirty="0" sz="3200" lang="en-GB" smtClean="0">
                <a:solidFill>
                  <a:srgbClr val="0000FF"/>
                </a:solidFill>
                <a:latin typeface="NikoshBAN" panose="02000000000000000000" pitchFamily="2" charset="0"/>
                <a:cs typeface="NikoshBAN" panose="02000000000000000000" pitchFamily="2" charset="0"/>
              </a:rPr>
              <a:t>সিটি</a:t>
            </a:r>
            <a:r>
              <a:rPr altLang="en-US" dirty="0" sz="3200" lang="en-US" smtClean="0">
                <a:solidFill>
                  <a:srgbClr val="0000FF"/>
                </a:solidFill>
                <a:latin typeface="NikoshBAN" panose="02000000000000000000" pitchFamily="2" charset="0"/>
                <a:cs typeface="NikoshBAN" panose="02000000000000000000" pitchFamily="2" charset="0"/>
              </a:rPr>
              <a:t> </a:t>
            </a:r>
            <a:r>
              <a:rPr altLang="en-US" dirty="0" sz="3200" lang="en-GB" smtClean="0">
                <a:solidFill>
                  <a:srgbClr val="0000FF"/>
                </a:solidFill>
                <a:latin typeface="NikoshBAN" panose="02000000000000000000" pitchFamily="2" charset="0"/>
                <a:cs typeface="NikoshBAN" panose="02000000000000000000" pitchFamily="2" charset="0"/>
              </a:rPr>
              <a:t>কর্পোরেশন</a:t>
            </a:r>
            <a:r>
              <a:rPr altLang="en-US" dirty="0" sz="3200" lang="en-US" smtClean="0">
                <a:solidFill>
                  <a:srgbClr val="0000FF"/>
                </a:solidFill>
                <a:latin typeface="NikoshBAN" panose="02000000000000000000" pitchFamily="2" charset="0"/>
                <a:cs typeface="NikoshBAN" panose="02000000000000000000" pitchFamily="2" charset="0"/>
              </a:rPr>
              <a:t> </a:t>
            </a:r>
            <a:r>
              <a:rPr altLang="en-US" dirty="0" sz="3200" lang="en-GB" smtClean="0">
                <a:solidFill>
                  <a:srgbClr val="0000FF"/>
                </a:solidFill>
                <a:latin typeface="NikoshBAN" panose="02000000000000000000" pitchFamily="2" charset="0"/>
                <a:cs typeface="NikoshBAN" panose="02000000000000000000" pitchFamily="2" charset="0"/>
              </a:rPr>
              <a:t>উচ্চ</a:t>
            </a:r>
            <a:r>
              <a:rPr altLang="en-US" dirty="0" sz="3200" lang="en-US" smtClean="0">
                <a:solidFill>
                  <a:srgbClr val="0000FF"/>
                </a:solidFill>
                <a:latin typeface="NikoshBAN" panose="02000000000000000000" pitchFamily="2" charset="0"/>
                <a:cs typeface="NikoshBAN" panose="02000000000000000000" pitchFamily="2" charset="0"/>
              </a:rPr>
              <a:t> </a:t>
            </a:r>
            <a:r>
              <a:rPr altLang="en-US" dirty="0" sz="3200" lang="en-GB" smtClean="0">
                <a:solidFill>
                  <a:srgbClr val="0000FF"/>
                </a:solidFill>
                <a:latin typeface="NikoshBAN" panose="02000000000000000000" pitchFamily="2" charset="0"/>
                <a:cs typeface="NikoshBAN" panose="02000000000000000000" pitchFamily="2" charset="0"/>
              </a:rPr>
              <a:t>বিদ্যালয়</a:t>
            </a:r>
            <a:r>
              <a:rPr altLang="en-US" dirty="0" sz="3200" lang="en-US" smtClean="0">
                <a:solidFill>
                  <a:srgbClr val="0000FF"/>
                </a:solidFill>
                <a:latin typeface="NikoshBAN" panose="02000000000000000000" pitchFamily="2" charset="0"/>
                <a:cs typeface="NikoshBAN" panose="02000000000000000000" pitchFamily="2" charset="0"/>
              </a:rPr>
              <a:t> </a:t>
            </a:r>
            <a:endParaRPr altLang="en-US" sz="3200" lang="zh-CN">
              <a:solidFill>
                <a:srgbClr val="0000FF"/>
              </a:solidFill>
            </a:endParaRPr>
          </a:p>
          <a:p>
            <a:pPr algn="ctr"/>
            <a:r>
              <a:rPr altLang="en-US" sz="2500" lang="en-GB"/>
              <a:t>ম</a:t>
            </a:r>
            <a:r>
              <a:rPr altLang="en-US" sz="2500" lang="en-GB"/>
              <a:t>ি</a:t>
            </a:r>
            <a:r>
              <a:rPr altLang="en-US" sz="2500" lang="en-GB"/>
              <a:t>য়</a:t>
            </a:r>
            <a:r>
              <a:rPr altLang="en-US" sz="2500" lang="en-GB"/>
              <a:t>া</a:t>
            </a:r>
            <a:r>
              <a:rPr altLang="en-US" sz="2500" lang="en-GB"/>
              <a:t>খ</a:t>
            </a:r>
            <a:r>
              <a:rPr altLang="en-US" sz="2500" lang="en-GB"/>
              <a:t>া</a:t>
            </a:r>
            <a:r>
              <a:rPr altLang="en-US" sz="2500" lang="en-GB"/>
              <a:t>ন</a:t>
            </a:r>
            <a:r>
              <a:rPr altLang="en-US" sz="2500" lang="en-US"/>
              <a:t> </a:t>
            </a:r>
            <a:r>
              <a:rPr altLang="en-US" sz="2500" lang="en-GB"/>
              <a:t>ন</a:t>
            </a:r>
            <a:r>
              <a:rPr altLang="en-US" sz="2500" lang="en-GB"/>
              <a:t>গ</a:t>
            </a:r>
            <a:r>
              <a:rPr altLang="en-US" sz="2500" lang="en-GB"/>
              <a:t>র</a:t>
            </a:r>
            <a:r>
              <a:rPr altLang="en-US" sz="2500" lang="en-US"/>
              <a:t>, </a:t>
            </a:r>
            <a:r>
              <a:rPr altLang="en-US" sz="2500" lang="en-GB"/>
              <a:t>দক্ষ</a:t>
            </a:r>
            <a:r>
              <a:rPr altLang="en-US" sz="2500" lang="en-GB"/>
              <a:t>িণ</a:t>
            </a:r>
            <a:r>
              <a:rPr altLang="en-US" sz="2500" lang="en-US"/>
              <a:t> </a:t>
            </a:r>
            <a:r>
              <a:rPr altLang="en-US" sz="2500" lang="en-GB"/>
              <a:t>ব</a:t>
            </a:r>
            <a:r>
              <a:rPr altLang="en-US" sz="2500" lang="en-GB"/>
              <a:t>া</a:t>
            </a:r>
            <a:r>
              <a:rPr altLang="en-US" sz="2500" lang="en-GB"/>
              <a:t>ক</a:t>
            </a:r>
            <a:r>
              <a:rPr altLang="en-US" sz="2500" lang="en-GB"/>
              <a:t>ল</a:t>
            </a:r>
            <a:r>
              <a:rPr altLang="en-US" sz="2500" lang="en-GB"/>
              <a:t>ি</a:t>
            </a:r>
            <a:r>
              <a:rPr altLang="en-US" sz="2500" lang="en-GB"/>
              <a:t>য়া</a:t>
            </a:r>
            <a:r>
              <a:rPr altLang="en-US" sz="2500" lang="en-US"/>
              <a:t>,</a:t>
            </a:r>
            <a:r>
              <a:rPr altLang="en-US" sz="2500" lang="en-US"/>
              <a:t> </a:t>
            </a:r>
            <a:r>
              <a:rPr altLang="en-US" sz="2500" lang="en-GB"/>
              <a:t>চ</a:t>
            </a:r>
            <a:r>
              <a:rPr altLang="en-US" sz="2500" lang="en-GB"/>
              <a:t>ট</a:t>
            </a:r>
            <a:r>
              <a:rPr altLang="en-US" sz="2500" lang="en-GB"/>
              <a:t>্টগ্রাম</a:t>
            </a:r>
            <a:r>
              <a:rPr altLang="en-US" lang="en-GB"/>
              <a:t>। </a:t>
            </a:r>
            <a:endParaRPr altLang="en-US" lang="zh-CN"/>
          </a:p>
          <a:p>
            <a:pPr algn="ctr"/>
            <a:r>
              <a:rPr dirty="0" sz="2800" lang="bn-BD" smtClean="0">
                <a:latin typeface="NikoshBAN" panose="02000000000000000000" pitchFamily="2" charset="0"/>
                <a:cs typeface="NikoshBAN" panose="02000000000000000000" pitchFamily="2" charset="0"/>
              </a:rPr>
              <a:t>মোবাইল নং-</a:t>
            </a:r>
            <a:r>
              <a:rPr dirty="0" sz="2800" lang="en-US" smtClean="0">
                <a:solidFill>
                  <a:srgbClr val="800000"/>
                </a:solidFill>
                <a:latin typeface="NikoshBAN" panose="02000000000000000000" pitchFamily="2" charset="0"/>
                <a:cs typeface="NikoshBAN" panose="02000000000000000000" pitchFamily="2" charset="0"/>
              </a:rPr>
              <a:t>0</a:t>
            </a:r>
            <a:r>
              <a:rPr dirty="0" sz="2800" lang="en-US" smtClean="0">
                <a:solidFill>
                  <a:srgbClr val="800000"/>
                </a:solidFill>
                <a:latin typeface="NikoshBAN" panose="02000000000000000000" pitchFamily="2" charset="0"/>
                <a:cs typeface="NikoshBAN" panose="02000000000000000000" pitchFamily="2" charset="0"/>
              </a:rPr>
              <a:t>1</a:t>
            </a:r>
            <a:r>
              <a:rPr dirty="0" sz="2800" lang="en-US" smtClean="0">
                <a:solidFill>
                  <a:srgbClr val="800000"/>
                </a:solidFill>
                <a:latin typeface="NikoshBAN" panose="02000000000000000000" pitchFamily="2" charset="0"/>
                <a:cs typeface="NikoshBAN" panose="02000000000000000000" pitchFamily="2" charset="0"/>
              </a:rPr>
              <a:t>8</a:t>
            </a:r>
            <a:r>
              <a:rPr dirty="0" sz="2800" lang="en-US" smtClean="0">
                <a:solidFill>
                  <a:srgbClr val="800000"/>
                </a:solidFill>
                <a:latin typeface="NikoshBAN" panose="02000000000000000000" pitchFamily="2" charset="0"/>
                <a:cs typeface="NikoshBAN" panose="02000000000000000000" pitchFamily="2" charset="0"/>
              </a:rPr>
              <a:t>1</a:t>
            </a:r>
            <a:r>
              <a:rPr dirty="0" sz="2800" lang="en-US" smtClean="0">
                <a:solidFill>
                  <a:srgbClr val="800000"/>
                </a:solidFill>
                <a:latin typeface="NikoshBAN" panose="02000000000000000000" pitchFamily="2" charset="0"/>
                <a:cs typeface="NikoshBAN" panose="02000000000000000000" pitchFamily="2" charset="0"/>
              </a:rPr>
              <a:t>5</a:t>
            </a:r>
            <a:r>
              <a:rPr dirty="0" sz="2800" lang="en-US" smtClean="0">
                <a:solidFill>
                  <a:srgbClr val="800000"/>
                </a:solidFill>
                <a:latin typeface="NikoshBAN" panose="02000000000000000000" pitchFamily="2" charset="0"/>
                <a:cs typeface="NikoshBAN" panose="02000000000000000000" pitchFamily="2" charset="0"/>
              </a:rPr>
              <a:t> </a:t>
            </a:r>
            <a:r>
              <a:rPr dirty="0" sz="2800" lang="en-US" smtClean="0">
                <a:solidFill>
                  <a:srgbClr val="800000"/>
                </a:solidFill>
                <a:latin typeface="NikoshBAN" panose="02000000000000000000" pitchFamily="2" charset="0"/>
                <a:cs typeface="NikoshBAN" panose="02000000000000000000" pitchFamily="2" charset="0"/>
              </a:rPr>
              <a:t>4</a:t>
            </a:r>
            <a:r>
              <a:rPr dirty="0" sz="2800" lang="en-US" smtClean="0">
                <a:solidFill>
                  <a:srgbClr val="800000"/>
                </a:solidFill>
                <a:latin typeface="NikoshBAN" panose="02000000000000000000" pitchFamily="2" charset="0"/>
                <a:cs typeface="NikoshBAN" panose="02000000000000000000" pitchFamily="2" charset="0"/>
              </a:rPr>
              <a:t>9</a:t>
            </a:r>
            <a:r>
              <a:rPr dirty="0" sz="2800" lang="en-US" smtClean="0">
                <a:solidFill>
                  <a:srgbClr val="800000"/>
                </a:solidFill>
                <a:latin typeface="NikoshBAN" panose="02000000000000000000" pitchFamily="2" charset="0"/>
                <a:cs typeface="NikoshBAN" panose="02000000000000000000" pitchFamily="2" charset="0"/>
              </a:rPr>
              <a:t>0</a:t>
            </a:r>
            <a:r>
              <a:rPr dirty="0" sz="2800" lang="en-US" smtClean="0">
                <a:solidFill>
                  <a:srgbClr val="800000"/>
                </a:solidFill>
                <a:latin typeface="NikoshBAN" panose="02000000000000000000" pitchFamily="2" charset="0"/>
                <a:cs typeface="NikoshBAN" panose="02000000000000000000" pitchFamily="2" charset="0"/>
              </a:rPr>
              <a:t>6</a:t>
            </a:r>
            <a:r>
              <a:rPr dirty="0" sz="2800" lang="en-US" smtClean="0">
                <a:solidFill>
                  <a:srgbClr val="800000"/>
                </a:solidFill>
                <a:latin typeface="NikoshBAN" panose="02000000000000000000" pitchFamily="2" charset="0"/>
                <a:cs typeface="NikoshBAN" panose="02000000000000000000" pitchFamily="2" charset="0"/>
              </a:rPr>
              <a:t>4</a:t>
            </a:r>
            <a:r>
              <a:rPr dirty="0" sz="2800" lang="en-US" smtClean="0">
                <a:solidFill>
                  <a:srgbClr val="800000"/>
                </a:solidFill>
                <a:latin typeface="NikoshBAN" panose="02000000000000000000" pitchFamily="2" charset="0"/>
                <a:cs typeface="NikoshBAN" panose="02000000000000000000" pitchFamily="2" charset="0"/>
              </a:rPr>
              <a:t>0</a:t>
            </a:r>
            <a:endParaRPr dirty="0" sz="2800" lang="en-US" smtClean="0">
              <a:solidFill>
                <a:srgbClr val="800000"/>
              </a:solidFill>
              <a:latin typeface="NikoshBAN" panose="02000000000000000000" pitchFamily="2" charset="0"/>
              <a:cs typeface="NikoshBAN" panose="02000000000000000000" pitchFamily="2" charset="0"/>
            </a:endParaRPr>
          </a:p>
          <a:p>
            <a:pPr algn="ctr"/>
            <a:endParaRPr dirty="0" sz="2800" lang="bn-BD" smtClean="0">
              <a:solidFill>
                <a:srgbClr val="330066"/>
              </a:solidFill>
              <a:cs typeface="NikoshBAN" panose="02000000000000000000" pitchFamily="2" charset="0"/>
            </a:endParaRPr>
          </a:p>
        </p:txBody>
      </p:sp>
      <p:pic>
        <p:nvPicPr>
          <p:cNvPr id="2097153" name=""/>
          <p:cNvPicPr>
            <a:picLocks/>
          </p:cNvPicPr>
          <p:nvPr/>
        </p:nvPicPr>
        <p:blipFill>
          <a:blip xmlns:r="http://schemas.openxmlformats.org/officeDocument/2006/relationships" r:embed="rId1"/>
          <a:stretch>
            <a:fillRect/>
          </a:stretch>
        </p:blipFill>
        <p:spPr>
          <a:xfrm rot="0">
            <a:off x="5107612" y="1740601"/>
            <a:ext cx="3730671" cy="3717285"/>
          </a:xfrm>
          <a:prstGeom prst="rect"/>
        </p:spPr>
      </p:pic>
      <p:sp>
        <p:nvSpPr>
          <p:cNvPr id="1048594" name=""/>
          <p:cNvSpPr>
            <a:spLocks noGrp="1"/>
          </p:cNvSpPr>
          <p:nvPr>
            <p:ph type="title"/>
          </p:nvPr>
        </p:nvSpPr>
        <p:spPr>
          <a:xfrm>
            <a:off x="608682" y="274636"/>
            <a:ext cx="8003566" cy="1130738"/>
          </a:xfrm>
          <a:solidFill>
            <a:srgbClr val="92D04F"/>
          </a:solidFill>
        </p:spPr>
        <p:txBody>
          <a:bodyPr/>
          <a:p>
            <a:r>
              <a:rPr altLang="en-US" b="1" sz="4500" lang="en-GB">
                <a:solidFill>
                  <a:srgbClr val="000000"/>
                </a:solidFill>
              </a:rPr>
              <a:t>শ</a:t>
            </a:r>
            <a:r>
              <a:rPr altLang="en-US" b="1" sz="4500" lang="en-GB">
                <a:solidFill>
                  <a:srgbClr val="000000"/>
                </a:solidFill>
              </a:rPr>
              <a:t>ি</a:t>
            </a:r>
            <a:r>
              <a:rPr altLang="en-US" b="1" sz="4500" lang="en-GB">
                <a:solidFill>
                  <a:srgbClr val="000000"/>
                </a:solidFill>
              </a:rPr>
              <a:t>ক্ষক</a:t>
            </a:r>
            <a:r>
              <a:rPr altLang="en-US" b="1" sz="4500" lang="en-US">
                <a:solidFill>
                  <a:srgbClr val="000000"/>
                </a:solidFill>
              </a:rPr>
              <a:t> </a:t>
            </a:r>
            <a:r>
              <a:rPr altLang="en-US" b="1" sz="4500" lang="en-GB">
                <a:solidFill>
                  <a:srgbClr val="000000"/>
                </a:solidFill>
              </a:rPr>
              <a:t>প</a:t>
            </a:r>
            <a:r>
              <a:rPr altLang="en-US" b="1" sz="4500" lang="en-GB">
                <a:solidFill>
                  <a:srgbClr val="000000"/>
                </a:solidFill>
              </a:rPr>
              <a:t>র</a:t>
            </a:r>
            <a:r>
              <a:rPr altLang="en-US" b="1" sz="4500" lang="en-GB">
                <a:solidFill>
                  <a:srgbClr val="000000"/>
                </a:solidFill>
              </a:rPr>
              <a:t>ি</a:t>
            </a:r>
            <a:r>
              <a:rPr altLang="en-US" b="1" sz="4500" lang="en-GB">
                <a:solidFill>
                  <a:srgbClr val="000000"/>
                </a:solidFill>
              </a:rPr>
              <a:t>চ</a:t>
            </a:r>
            <a:r>
              <a:rPr altLang="en-US" b="1" sz="4500" lang="en-GB">
                <a:solidFill>
                  <a:srgbClr val="000000"/>
                </a:solidFill>
              </a:rPr>
              <a:t>ি</a:t>
            </a:r>
            <a:r>
              <a:rPr altLang="en-US" b="1" sz="4500" lang="en-GB">
                <a:solidFill>
                  <a:srgbClr val="000000"/>
                </a:solidFill>
              </a:rPr>
              <a:t>তি</a:t>
            </a:r>
            <a:r>
              <a:rPr altLang="en-US" lang="en-US">
                <a:solidFill>
                  <a:srgbClr val="000000"/>
                </a:solidFill>
              </a:rPr>
              <a:t> </a:t>
            </a:r>
            <a:endParaRPr lang="en-GB">
              <a:solidFill>
                <a:srgbClr val="000000"/>
              </a:solidFill>
            </a:endParaRPr>
          </a:p>
        </p:txBody>
      </p:sp>
      <p:sp>
        <p:nvSpPr>
          <p:cNvPr id="1048595" name=""/>
          <p:cNvSpPr txBox="1"/>
          <p:nvPr/>
        </p:nvSpPr>
        <p:spPr>
          <a:xfrm>
            <a:off x="637200" y="6019798"/>
            <a:ext cx="8201082" cy="561340"/>
          </a:xfrm>
          <a:prstGeom prst="rect"/>
        </p:spPr>
        <p:txBody>
          <a:bodyPr rtlCol="0" wrap="square">
            <a:spAutoFit/>
          </a:bodyPr>
          <a:p>
            <a:pPr algn="ctr"/>
            <a:r>
              <a:rPr dirty="0" sz="3200" lang="en-US" smtClean="0">
                <a:cs typeface="NikoshBAN" panose="02000000000000000000" pitchFamily="2" charset="0"/>
              </a:rPr>
              <a:t>Email:</a:t>
            </a:r>
            <a:r>
              <a:rPr dirty="0" sz="3200" lang="en-US" smtClean="0">
                <a:solidFill>
                  <a:srgbClr val="330066"/>
                </a:solidFill>
                <a:cs typeface="NikoshBAN" panose="02000000000000000000" pitchFamily="2" charset="0"/>
              </a:rPr>
              <a:t>masterramjanalictg1983@gmail.com</a:t>
            </a:r>
            <a:endParaRPr sz="3200" lang="en-GB">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1250">
        <p14:flip dir="l"/>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60" name=""/>
        <p:cNvGrpSpPr/>
        <p:nvPr/>
      </p:nvGrpSpPr>
      <p:grpSpPr>
        <a:xfrm>
          <a:off x="0" y="0"/>
          <a:ext cx="0" cy="0"/>
          <a:chOff x="0" y="0"/>
          <a:chExt cx="0" cy="0"/>
        </a:xfrm>
      </p:grpSpPr>
      <p:sp>
        <p:nvSpPr>
          <p:cNvPr id="1048619" name="TextBox 1"/>
          <p:cNvSpPr txBox="1"/>
          <p:nvPr/>
        </p:nvSpPr>
        <p:spPr>
          <a:xfrm>
            <a:off x="2133600" y="218458"/>
            <a:ext cx="4876800" cy="2936240"/>
          </a:xfrm>
          <a:prstGeom prst="rect"/>
          <a:blipFill>
            <a:blip xmlns:r="http://schemas.openxmlformats.org/officeDocument/2006/relationships" r:embed="rId1"/>
            <a:tile algn="tl" flip="none" sx="100000" sy="100000" tx="0" ty="0"/>
          </a:blipFill>
        </p:spPr>
        <p:txBody>
          <a:bodyPr rtlCol="0" wrap="square">
            <a:spAutoFit/>
          </a:bodyPr>
          <a:p>
            <a:pPr algn="ctr"/>
            <a:r>
              <a:rPr dirty="0" sz="9600" lang="bn-BD" smtClean="0">
                <a:solidFill>
                  <a:srgbClr val="7030A0"/>
                </a:solidFill>
                <a:latin typeface="NikoshBAN" panose="02000000000000000000" pitchFamily="2" charset="0"/>
                <a:cs typeface="NikoshBAN" panose="02000000000000000000" pitchFamily="2" charset="0"/>
              </a:rPr>
              <a:t>উত্তর বলি</a:t>
            </a:r>
            <a:endParaRPr dirty="0" sz="9600" lang="en-US">
              <a:solidFill>
                <a:srgbClr val="7030A0"/>
              </a:solidFill>
              <a:latin typeface="NikoshBAN" panose="02000000000000000000" pitchFamily="2" charset="0"/>
              <a:cs typeface="NikoshBAN" panose="02000000000000000000" pitchFamily="2" charset="0"/>
            </a:endParaRPr>
          </a:p>
        </p:txBody>
      </p:sp>
      <p:sp>
        <p:nvSpPr>
          <p:cNvPr id="1048620" name="TextBox 3"/>
          <p:cNvSpPr txBox="1"/>
          <p:nvPr/>
        </p:nvSpPr>
        <p:spPr>
          <a:xfrm>
            <a:off x="381000" y="3429000"/>
            <a:ext cx="8382000" cy="3393440"/>
          </a:xfrm>
          <a:prstGeom prst="rect"/>
          <a:noFill/>
        </p:spPr>
        <p:txBody>
          <a:bodyPr rtlCol="0" wrap="square">
            <a:spAutoFit/>
          </a:bodyPr>
          <a:p>
            <a:r>
              <a:rPr dirty="0" sz="4400" lang="bn-BD" smtClean="0">
                <a:solidFill>
                  <a:srgbClr val="00B050"/>
                </a:solidFill>
                <a:latin typeface="NikoshBAN" panose="02000000000000000000" pitchFamily="2" charset="0"/>
                <a:cs typeface="NikoshBAN" panose="02000000000000000000" pitchFamily="2" charset="0"/>
              </a:rPr>
              <a:t>১।আলোর প্রতিফলনের সূত্র কয়টি ও কী কী?</a:t>
            </a:r>
          </a:p>
          <a:p>
            <a:endParaRPr dirty="0" sz="4400" lang="bn-BD" smtClean="0">
              <a:latin typeface="NikoshBAN" panose="02000000000000000000" pitchFamily="2" charset="0"/>
              <a:cs typeface="NikoshBAN" panose="02000000000000000000" pitchFamily="2" charset="0"/>
            </a:endParaRPr>
          </a:p>
          <a:p>
            <a:r>
              <a:rPr dirty="0" sz="4400" lang="bn-BD" smtClean="0">
                <a:solidFill>
                  <a:srgbClr val="C00000"/>
                </a:solidFill>
                <a:latin typeface="NikoshBAN" panose="02000000000000000000" pitchFamily="2" charset="0"/>
                <a:cs typeface="NikoshBAN" panose="02000000000000000000" pitchFamily="2" charset="0"/>
              </a:rPr>
              <a:t>২।আলোর প্রতিফলন কত প্রকার ও কী কী?</a:t>
            </a:r>
            <a:endParaRPr dirty="0" sz="4400" lang="en-US">
              <a:solidFill>
                <a:srgbClr val="C00000"/>
              </a:solidFill>
              <a:latin typeface="NikoshBAN" panose="02000000000000000000" pitchFamily="2" charset="0"/>
              <a:cs typeface="NikoshBAN" panose="02000000000000000000" pitchFamily="2"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61" name=""/>
        <p:cNvGrpSpPr/>
        <p:nvPr/>
      </p:nvGrpSpPr>
      <p:grpSpPr>
        <a:xfrm>
          <a:off x="0" y="0"/>
          <a:ext cx="0" cy="0"/>
          <a:chOff x="0" y="0"/>
          <a:chExt cx="0" cy="0"/>
        </a:xfrm>
      </p:grpSpPr>
      <p:sp>
        <p:nvSpPr>
          <p:cNvPr id="1048621" name="TextBox 2"/>
          <p:cNvSpPr txBox="1"/>
          <p:nvPr/>
        </p:nvSpPr>
        <p:spPr>
          <a:xfrm>
            <a:off x="609599" y="213768"/>
            <a:ext cx="7848600" cy="5044440"/>
          </a:xfrm>
          <a:prstGeom prst="rect"/>
          <a:blipFill>
            <a:blip xmlns:r="http://schemas.openxmlformats.org/officeDocument/2006/relationships" r:embed="rId1"/>
            <a:tile algn="tl" flip="none" sx="100000" sy="100000" tx="0" ty="0"/>
          </a:blipFill>
        </p:spPr>
        <p:style>
          <a:lnRef idx="2">
            <a:schemeClr val="accent2"/>
          </a:lnRef>
          <a:fillRef idx="1">
            <a:schemeClr val="lt1"/>
          </a:fillRef>
          <a:effectRef idx="0">
            <a:schemeClr val="accent2"/>
          </a:effectRef>
          <a:fontRef idx="minor">
            <a:schemeClr val="dk1"/>
          </a:fontRef>
        </p:style>
        <p:txBody>
          <a:bodyPr rtlCol="0" wrap="square">
            <a:spAutoFit/>
          </a:bodyPr>
          <a:p>
            <a:pPr algn="ctr"/>
            <a:r>
              <a:rPr dirty="0" sz="16600" lang="bn-BD" smtClean="0">
                <a:latin typeface="NikoshBAN" panose="02000000000000000000" pitchFamily="2" charset="0"/>
                <a:cs typeface="NikoshBAN" panose="02000000000000000000" pitchFamily="2" charset="0"/>
              </a:rPr>
              <a:t>বাড়ির কাজ </a:t>
            </a:r>
            <a:endParaRPr dirty="0" sz="16600" lang="en-US">
              <a:latin typeface="NikoshBAN" panose="02000000000000000000" pitchFamily="2" charset="0"/>
              <a:cs typeface="NikoshBAN" panose="02000000000000000000" pitchFamily="2" charset="0"/>
            </a:endParaRPr>
          </a:p>
        </p:txBody>
      </p:sp>
      <p:sp>
        <p:nvSpPr>
          <p:cNvPr id="1048622" name="TextBox 3"/>
          <p:cNvSpPr txBox="1"/>
          <p:nvPr/>
        </p:nvSpPr>
        <p:spPr>
          <a:xfrm>
            <a:off x="533399" y="5258208"/>
            <a:ext cx="7924800" cy="1412240"/>
          </a:xfrm>
          <a:prstGeom prst="rect"/>
          <a:noFill/>
        </p:spPr>
        <p:txBody>
          <a:bodyPr rtlCol="0" wrap="square">
            <a:spAutoFit/>
          </a:bodyPr>
          <a:p>
            <a:pPr indent="-685800" marL="685800">
              <a:buFont typeface="Wingdings" panose="05000000000000000000" pitchFamily="2" charset="2"/>
              <a:buChar char="q"/>
            </a:pPr>
            <a:r>
              <a:rPr dirty="0" sz="4400" lang="bn-BD" smtClean="0">
                <a:solidFill>
                  <a:srgbClr val="002060"/>
                </a:solidFill>
                <a:latin typeface="NikoshBAN" panose="02000000000000000000" pitchFamily="2" charset="0"/>
                <a:cs typeface="NikoshBAN" panose="02000000000000000000" pitchFamily="2" charset="0"/>
              </a:rPr>
              <a:t>আলোর প্রতিফলন(</a:t>
            </a:r>
            <a:r>
              <a:rPr altLang="en-US" dirty="0" sz="4400" lang="en-GB" smtClean="0">
                <a:solidFill>
                  <a:srgbClr val="002060"/>
                </a:solidFill>
                <a:latin typeface="NikoshBAN" panose="02000000000000000000" pitchFamily="2" charset="0"/>
                <a:cs typeface="NikoshBAN" panose="02000000000000000000" pitchFamily="2" charset="0"/>
              </a:rPr>
              <a:t>২</a:t>
            </a:r>
            <a:r>
              <a:rPr altLang="en-US" dirty="0" sz="4400" lang="en-GB" smtClean="0">
                <a:solidFill>
                  <a:srgbClr val="002060"/>
                </a:solidFill>
                <a:latin typeface="NikoshBAN" panose="02000000000000000000" pitchFamily="2" charset="0"/>
                <a:cs typeface="NikoshBAN" panose="02000000000000000000" pitchFamily="2" charset="0"/>
              </a:rPr>
              <a:t>১</a:t>
            </a:r>
            <a:r>
              <a:rPr altLang="en-US" dirty="0" sz="4400" lang="en-GB" smtClean="0">
                <a:solidFill>
                  <a:srgbClr val="002060"/>
                </a:solidFill>
                <a:latin typeface="NikoshBAN" panose="02000000000000000000" pitchFamily="2" charset="0"/>
                <a:cs typeface="NikoshBAN" panose="02000000000000000000" pitchFamily="2" charset="0"/>
              </a:rPr>
              <a:t>১</a:t>
            </a:r>
            <a:r>
              <a:rPr altLang="en-US" dirty="0" sz="4400" lang="en-US" smtClean="0">
                <a:solidFill>
                  <a:srgbClr val="002060"/>
                </a:solidFill>
                <a:latin typeface="NikoshBAN" panose="02000000000000000000" pitchFamily="2" charset="0"/>
                <a:cs typeface="NikoshBAN" panose="02000000000000000000" pitchFamily="2" charset="0"/>
              </a:rPr>
              <a:t>-</a:t>
            </a:r>
            <a:r>
              <a:rPr altLang="en-US" dirty="0" sz="4400" lang="en-GB" smtClean="0">
                <a:solidFill>
                  <a:srgbClr val="002060"/>
                </a:solidFill>
                <a:latin typeface="NikoshBAN" panose="02000000000000000000" pitchFamily="2" charset="0"/>
                <a:cs typeface="NikoshBAN" panose="02000000000000000000" pitchFamily="2" charset="0"/>
              </a:rPr>
              <a:t>২</a:t>
            </a:r>
            <a:r>
              <a:rPr altLang="en-US" dirty="0" sz="4400" lang="en-GB" smtClean="0">
                <a:solidFill>
                  <a:srgbClr val="002060"/>
                </a:solidFill>
                <a:latin typeface="NikoshBAN" panose="02000000000000000000" pitchFamily="2" charset="0"/>
                <a:cs typeface="NikoshBAN" panose="02000000000000000000" pitchFamily="2" charset="0"/>
              </a:rPr>
              <a:t>১</a:t>
            </a:r>
            <a:r>
              <a:rPr altLang="en-US" dirty="0" sz="4400" lang="en-GB" smtClean="0">
                <a:solidFill>
                  <a:srgbClr val="002060"/>
                </a:solidFill>
                <a:latin typeface="NikoshBAN" panose="02000000000000000000" pitchFamily="2" charset="0"/>
                <a:cs typeface="NikoshBAN" panose="02000000000000000000" pitchFamily="2" charset="0"/>
              </a:rPr>
              <a:t>৯</a:t>
            </a:r>
            <a:r>
              <a:rPr altLang="en-US" dirty="0" sz="4400" lang="en-US" smtClean="0">
                <a:solidFill>
                  <a:srgbClr val="002060"/>
                </a:solidFill>
                <a:latin typeface="NikoshBAN" panose="02000000000000000000" pitchFamily="2" charset="0"/>
                <a:cs typeface="NikoshBAN" panose="02000000000000000000" pitchFamily="2" charset="0"/>
              </a:rPr>
              <a:t> </a:t>
            </a:r>
            <a:r>
              <a:rPr dirty="0" sz="4400" lang="bn-BD" smtClean="0">
                <a:solidFill>
                  <a:srgbClr val="002060"/>
                </a:solidFill>
                <a:latin typeface="NikoshBAN" panose="02000000000000000000" pitchFamily="2" charset="0"/>
                <a:cs typeface="NikoshBAN" panose="02000000000000000000" pitchFamily="2" charset="0"/>
              </a:rPr>
              <a:t>পৃষ্ঠা)দেখে আসবে।</a:t>
            </a:r>
            <a:endParaRPr dirty="0" sz="4400" lang="en-US">
              <a:solidFill>
                <a:srgbClr val="002060"/>
              </a:solidFill>
              <a:latin typeface="NikoshBAN" panose="02000000000000000000" pitchFamily="2" charset="0"/>
              <a:cs typeface="NikoshBAN" panose="02000000000000000000" pitchFamily="2"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62" name=""/>
        <p:cNvGrpSpPr/>
        <p:nvPr/>
      </p:nvGrpSpPr>
      <p:grpSpPr>
        <a:xfrm>
          <a:off x="0" y="0"/>
          <a:ext cx="0" cy="0"/>
          <a:chOff x="0" y="0"/>
          <a:chExt cx="0" cy="0"/>
        </a:xfrm>
      </p:grpSpPr>
      <p:sp>
        <p:nvSpPr>
          <p:cNvPr id="1048623" name="Oval 1"/>
          <p:cNvSpPr/>
          <p:nvPr/>
        </p:nvSpPr>
        <p:spPr>
          <a:xfrm>
            <a:off x="1676400" y="1257300"/>
            <a:ext cx="5486400" cy="4343400"/>
          </a:xfrm>
          <a:prstGeom prst="ellipse"/>
          <a:blipFill>
            <a:blip xmlns:r="http://schemas.openxmlformats.org/officeDocument/2006/relationships" r:embed="rId1"/>
            <a:tile algn="tl" flip="none" sx="100000" sy="100000" tx="0" ty="0"/>
          </a:blipFill>
        </p:spPr>
        <p:style>
          <a:lnRef idx="2">
            <a:schemeClr val="dk1"/>
          </a:lnRef>
          <a:fillRef idx="1">
            <a:schemeClr val="lt1"/>
          </a:fillRef>
          <a:effectRef idx="0">
            <a:schemeClr val="dk1"/>
          </a:effectRef>
          <a:fontRef idx="minor">
            <a:schemeClr val="dk1"/>
          </a:fontRef>
        </p:style>
        <p:txBody>
          <a:bodyPr anchor="ctr" rtlCol="0"/>
          <a:p>
            <a:pPr algn="ctr"/>
            <a:r>
              <a:rPr dirty="0" sz="8000" lang="bn-BD" smtClean="0"/>
              <a:t> </a:t>
            </a:r>
            <a:r>
              <a:rPr dirty="0" sz="8000" lang="bn-BD" smtClean="0">
                <a:solidFill>
                  <a:srgbClr val="00B050"/>
                </a:solidFill>
              </a:rPr>
              <a:t>ধন্যবাদ</a:t>
            </a:r>
            <a:r>
              <a:rPr dirty="0" sz="8000" lang="bn-BD" smtClean="0"/>
              <a:t> </a:t>
            </a:r>
            <a:endParaRPr dirty="0" sz="800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5" name="TextBox 2"/>
          <p:cNvSpPr txBox="1"/>
          <p:nvPr/>
        </p:nvSpPr>
        <p:spPr>
          <a:xfrm>
            <a:off x="1205484" y="538480"/>
            <a:ext cx="6733032" cy="5781040"/>
          </a:xfrm>
          <a:prstGeom prst="rect"/>
          <a:noFill/>
        </p:spPr>
        <p:txBody>
          <a:bodyPr rtlCol="0" wrap="square">
            <a:spAutoFit/>
          </a:bodyPr>
          <a:p>
            <a:pPr algn="ctr"/>
            <a:r>
              <a:rPr dirty="0" sz="9600" lang="bn-BD" smtClean="0">
                <a:solidFill>
                  <a:srgbClr val="FF0000"/>
                </a:solidFill>
                <a:latin typeface="NikoshBAN" panose="02000000000000000000" pitchFamily="2" charset="0"/>
                <a:cs typeface="NikoshBAN" panose="02000000000000000000" pitchFamily="2" charset="0"/>
              </a:rPr>
              <a:t>পদার্থ বিজ্ঞান</a:t>
            </a:r>
          </a:p>
          <a:p>
            <a:pPr algn="ctr"/>
            <a:r>
              <a:rPr dirty="0" sz="9600" lang="bn-BD" smtClean="0">
                <a:solidFill>
                  <a:srgbClr val="00B050"/>
                </a:solidFill>
                <a:latin typeface="NikoshBAN" panose="02000000000000000000" pitchFamily="2" charset="0"/>
                <a:cs typeface="NikoshBAN" panose="02000000000000000000" pitchFamily="2" charset="0"/>
              </a:rPr>
              <a:t>শ্রেণি</a:t>
            </a:r>
            <a:r>
              <a:rPr altLang="en-US" dirty="0" sz="9600" lang="en-GB" smtClean="0">
                <a:solidFill>
                  <a:srgbClr val="00B050"/>
                </a:solidFill>
                <a:latin typeface="NikoshBAN" panose="02000000000000000000" pitchFamily="2" charset="0"/>
                <a:cs typeface="NikoshBAN" panose="02000000000000000000" pitchFamily="2" charset="0"/>
              </a:rPr>
              <a:t>ঃ</a:t>
            </a:r>
            <a:r>
              <a:rPr altLang="en-US" dirty="0" sz="9600" lang="en-GB" smtClean="0">
                <a:solidFill>
                  <a:srgbClr val="00B050"/>
                </a:solidFill>
                <a:latin typeface="NikoshBAN" panose="02000000000000000000" pitchFamily="2" charset="0"/>
                <a:cs typeface="NikoshBAN" panose="02000000000000000000" pitchFamily="2" charset="0"/>
              </a:rPr>
              <a:t>দ</a:t>
            </a:r>
            <a:r>
              <a:rPr altLang="en-US" dirty="0" sz="9600" lang="en-GB" smtClean="0">
                <a:solidFill>
                  <a:srgbClr val="00B050"/>
                </a:solidFill>
                <a:latin typeface="NikoshBAN" panose="02000000000000000000" pitchFamily="2" charset="0"/>
                <a:cs typeface="NikoshBAN" panose="02000000000000000000" pitchFamily="2" charset="0"/>
              </a:rPr>
              <a:t>শ</a:t>
            </a:r>
            <a:r>
              <a:rPr altLang="en-US" dirty="0" sz="9600" lang="en-GB" smtClean="0">
                <a:solidFill>
                  <a:srgbClr val="00B050"/>
                </a:solidFill>
                <a:latin typeface="NikoshBAN" panose="02000000000000000000" pitchFamily="2" charset="0"/>
                <a:cs typeface="NikoshBAN" panose="02000000000000000000" pitchFamily="2" charset="0"/>
              </a:rPr>
              <a:t>ম</a:t>
            </a:r>
            <a:endParaRPr altLang="en-US" lang="zh-CN"/>
          </a:p>
          <a:p>
            <a:pPr algn="ctr"/>
            <a:r>
              <a:rPr dirty="0" sz="9600" lang="bn-BD" smtClean="0">
                <a:solidFill>
                  <a:srgbClr val="002060"/>
                </a:solidFill>
                <a:latin typeface="NikoshBAN" panose="02000000000000000000" pitchFamily="2" charset="0"/>
                <a:cs typeface="NikoshBAN" panose="02000000000000000000" pitchFamily="2" charset="0"/>
              </a:rPr>
              <a:t>সময়ঃ</a:t>
            </a:r>
            <a:endParaRPr dirty="0" sz="9600" lang="en-US">
              <a:solidFill>
                <a:srgbClr val="002060"/>
              </a:solidFill>
              <a:latin typeface="NikoshBAN" panose="02000000000000000000" pitchFamily="2" charset="0"/>
              <a:cs typeface="NikoshBAN" panose="02000000000000000000" pitchFamily="2" charset="0"/>
            </a:endParaRPr>
          </a:p>
          <a:p>
            <a:pPr algn="ctr"/>
            <a:r>
              <a:rPr altLang="en-US" dirty="0" sz="9600" lang="en-GB" smtClean="0">
                <a:solidFill>
                  <a:srgbClr val="002060"/>
                </a:solidFill>
                <a:latin typeface="NikoshBAN" panose="02000000000000000000" pitchFamily="2" charset="0"/>
                <a:cs typeface="NikoshBAN" panose="02000000000000000000" pitchFamily="2" charset="0"/>
              </a:rPr>
              <a:t>৪</a:t>
            </a:r>
            <a:r>
              <a:rPr altLang="en-US" dirty="0" sz="9600" lang="en-GB" smtClean="0">
                <a:solidFill>
                  <a:srgbClr val="002060"/>
                </a:solidFill>
                <a:latin typeface="NikoshBAN" panose="02000000000000000000" pitchFamily="2" charset="0"/>
                <a:cs typeface="NikoshBAN" panose="02000000000000000000" pitchFamily="2" charset="0"/>
              </a:rPr>
              <a:t>৫</a:t>
            </a:r>
            <a:r>
              <a:rPr dirty="0" sz="9600" lang="bn-BD" smtClean="0">
                <a:solidFill>
                  <a:srgbClr val="002060"/>
                </a:solidFill>
                <a:latin typeface="NikoshBAN" panose="02000000000000000000" pitchFamily="2" charset="0"/>
                <a:cs typeface="NikoshBAN" panose="02000000000000000000" pitchFamily="2" charset="0"/>
              </a:rPr>
              <a:t> মিনিট</a:t>
            </a:r>
            <a:endParaRPr dirty="0" sz="9600" lang="en-US">
              <a:solidFill>
                <a:srgbClr val="002060"/>
              </a:solidFill>
              <a:latin typeface="NikoshBAN" panose="02000000000000000000" pitchFamily="2" charset="0"/>
              <a:cs typeface="NikoshBAN" panose="02000000000000000000"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586" name="TextBox 1"/>
          <p:cNvSpPr txBox="1"/>
          <p:nvPr/>
        </p:nvSpPr>
        <p:spPr>
          <a:xfrm>
            <a:off x="990600" y="304800"/>
            <a:ext cx="7239000" cy="584775"/>
          </a:xfrm>
          <a:prstGeom prst="rect"/>
          <a:noFill/>
        </p:spPr>
        <p:txBody>
          <a:bodyPr rtlCol="0" wrap="square">
            <a:spAutoFit/>
          </a:bodyPr>
          <a:p>
            <a:endParaRPr dirty="0" sz="3200" lang="en-US">
              <a:latin typeface="NikoshBAN" panose="02000000000000000000" pitchFamily="2" charset="0"/>
              <a:cs typeface="NikoshBAN" panose="02000000000000000000" pitchFamily="2" charset="0"/>
            </a:endParaRPr>
          </a:p>
        </p:txBody>
      </p:sp>
      <p:pic>
        <p:nvPicPr>
          <p:cNvPr id="2097152" name="Picture 2"/>
          <p:cNvPicPr>
            <a:picLocks noChangeAspect="1"/>
          </p:cNvPicPr>
          <p:nvPr/>
        </p:nvPicPr>
        <p:blipFill>
          <a:blip xmlns:r="http://schemas.openxmlformats.org/officeDocument/2006/relationships" r:embed="rId1"/>
          <a:stretch>
            <a:fillRect/>
          </a:stretch>
        </p:blipFill>
        <p:spPr>
          <a:xfrm>
            <a:off x="838200" y="581946"/>
            <a:ext cx="7391400" cy="5638801"/>
          </a:xfrm>
          <a:prstGeom prst="rec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596" name="TextBox 4"/>
          <p:cNvSpPr txBox="1"/>
          <p:nvPr/>
        </p:nvSpPr>
        <p:spPr>
          <a:xfrm>
            <a:off x="576818" y="1065530"/>
            <a:ext cx="7990364" cy="4726940"/>
          </a:xfrm>
          <a:prstGeom prst="rect"/>
          <a:noFill/>
        </p:spPr>
        <p:txBody>
          <a:bodyPr rtlCol="0" wrap="square">
            <a:spAutoFit/>
          </a:bodyPr>
          <a:p>
            <a:pPr algn="ctr"/>
            <a:r>
              <a:rPr b="1" dirty="0" sz="7600" lang="bn-BD" smtClean="0">
                <a:solidFill>
                  <a:srgbClr val="002060"/>
                </a:solidFill>
                <a:latin typeface="NikoshBAN" panose="02000000000000000000" pitchFamily="2" charset="0"/>
                <a:cs typeface="NikoshBAN" panose="02000000000000000000" pitchFamily="2" charset="0"/>
              </a:rPr>
              <a:t>আলোর প্রতিফলন</a:t>
            </a:r>
            <a:endParaRPr b="1" dirty="0" sz="7600" lang="en-US">
              <a:solidFill>
                <a:srgbClr val="002060"/>
              </a:solidFill>
              <a:latin typeface="NikoshBAN" panose="02000000000000000000" pitchFamily="2" charset="0"/>
              <a:cs typeface="NikoshBAN" panose="02000000000000000000" pitchFamily="2" charset="0"/>
            </a:endParaRPr>
          </a:p>
          <a:p>
            <a:pPr algn="ctr"/>
            <a:r>
              <a:rPr dirty="0" sz="5500" lang="en-US">
                <a:solidFill>
                  <a:schemeClr val="accent6">
                    <a:lumMod val="50000"/>
                  </a:schemeClr>
                </a:solidFill>
                <a:latin typeface="NikoshBAN" panose="02000000000000000000" pitchFamily="2" charset="0"/>
                <a:cs typeface="NikoshBAN" panose="02000000000000000000" pitchFamily="2" charset="0"/>
              </a:rPr>
              <a:t>(</a:t>
            </a:r>
            <a:r>
              <a:rPr dirty="0" sz="5500" lang="en-US">
                <a:solidFill>
                  <a:schemeClr val="accent6">
                    <a:lumMod val="50000"/>
                  </a:schemeClr>
                </a:solidFill>
                <a:latin typeface="NikoshBAN" panose="02000000000000000000" pitchFamily="2" charset="0"/>
                <a:cs typeface="NikoshBAN" panose="02000000000000000000" pitchFamily="2" charset="0"/>
              </a:rPr>
              <a:t>R</a:t>
            </a:r>
            <a:r>
              <a:rPr dirty="0" sz="5500" lang="en-US">
                <a:solidFill>
                  <a:schemeClr val="accent6">
                    <a:lumMod val="50000"/>
                  </a:schemeClr>
                </a:solidFill>
                <a:latin typeface="NikoshBAN" panose="02000000000000000000" pitchFamily="2" charset="0"/>
                <a:cs typeface="NikoshBAN" panose="02000000000000000000" pitchFamily="2" charset="0"/>
              </a:rPr>
              <a:t>e</a:t>
            </a:r>
            <a:r>
              <a:rPr dirty="0" sz="5500" lang="en-US">
                <a:solidFill>
                  <a:schemeClr val="accent6">
                    <a:lumMod val="50000"/>
                  </a:schemeClr>
                </a:solidFill>
                <a:latin typeface="NikoshBAN" panose="02000000000000000000" pitchFamily="2" charset="0"/>
                <a:cs typeface="NikoshBAN" panose="02000000000000000000" pitchFamily="2" charset="0"/>
              </a:rPr>
              <a:t>f</a:t>
            </a:r>
            <a:r>
              <a:rPr dirty="0" sz="5500" lang="en-US">
                <a:solidFill>
                  <a:schemeClr val="accent6">
                    <a:lumMod val="50000"/>
                  </a:schemeClr>
                </a:solidFill>
                <a:latin typeface="NikoshBAN" panose="02000000000000000000" pitchFamily="2" charset="0"/>
                <a:cs typeface="NikoshBAN" panose="02000000000000000000" pitchFamily="2" charset="0"/>
              </a:rPr>
              <a:t>l</a:t>
            </a:r>
            <a:r>
              <a:rPr dirty="0" sz="5500" lang="en-US">
                <a:solidFill>
                  <a:schemeClr val="accent6">
                    <a:lumMod val="50000"/>
                  </a:schemeClr>
                </a:solidFill>
                <a:latin typeface="NikoshBAN" panose="02000000000000000000" pitchFamily="2" charset="0"/>
                <a:cs typeface="NikoshBAN" panose="02000000000000000000" pitchFamily="2" charset="0"/>
              </a:rPr>
              <a:t>e</a:t>
            </a:r>
            <a:r>
              <a:rPr dirty="0" sz="5500" lang="en-US">
                <a:solidFill>
                  <a:schemeClr val="accent6">
                    <a:lumMod val="50000"/>
                  </a:schemeClr>
                </a:solidFill>
                <a:latin typeface="NikoshBAN" panose="02000000000000000000" pitchFamily="2" charset="0"/>
                <a:cs typeface="NikoshBAN" panose="02000000000000000000" pitchFamily="2" charset="0"/>
              </a:rPr>
              <a:t>c</a:t>
            </a:r>
            <a:r>
              <a:rPr dirty="0" sz="5500" lang="en-US">
                <a:solidFill>
                  <a:schemeClr val="accent6">
                    <a:lumMod val="50000"/>
                  </a:schemeClr>
                </a:solidFill>
                <a:latin typeface="NikoshBAN" panose="02000000000000000000" pitchFamily="2" charset="0"/>
                <a:cs typeface="NikoshBAN" panose="02000000000000000000" pitchFamily="2" charset="0"/>
              </a:rPr>
              <a:t>t</a:t>
            </a:r>
            <a:r>
              <a:rPr dirty="0" sz="5500" lang="en-US">
                <a:solidFill>
                  <a:schemeClr val="accent6">
                    <a:lumMod val="50000"/>
                  </a:schemeClr>
                </a:solidFill>
                <a:latin typeface="NikoshBAN" panose="02000000000000000000" pitchFamily="2" charset="0"/>
                <a:cs typeface="NikoshBAN" panose="02000000000000000000" pitchFamily="2" charset="0"/>
              </a:rPr>
              <a:t>i</a:t>
            </a:r>
            <a:r>
              <a:rPr dirty="0" sz="5500" lang="en-US">
                <a:solidFill>
                  <a:schemeClr val="accent6">
                    <a:lumMod val="50000"/>
                  </a:schemeClr>
                </a:solidFill>
                <a:latin typeface="NikoshBAN" panose="02000000000000000000" pitchFamily="2" charset="0"/>
                <a:cs typeface="NikoshBAN" panose="02000000000000000000" pitchFamily="2" charset="0"/>
              </a:rPr>
              <a:t>on</a:t>
            </a:r>
            <a:r>
              <a:rPr dirty="0" sz="5500" lang="en-US">
                <a:solidFill>
                  <a:schemeClr val="accent6">
                    <a:lumMod val="50000"/>
                  </a:schemeClr>
                </a:solidFill>
                <a:latin typeface="NikoshBAN" panose="02000000000000000000" pitchFamily="2" charset="0"/>
                <a:cs typeface="NikoshBAN" panose="02000000000000000000" pitchFamily="2" charset="0"/>
              </a:rPr>
              <a:t> </a:t>
            </a:r>
            <a:r>
              <a:rPr dirty="0" sz="5500" lang="en-US">
                <a:solidFill>
                  <a:schemeClr val="accent6">
                    <a:lumMod val="50000"/>
                  </a:schemeClr>
                </a:solidFill>
                <a:latin typeface="NikoshBAN" panose="02000000000000000000" pitchFamily="2" charset="0"/>
                <a:cs typeface="NikoshBAN" panose="02000000000000000000" pitchFamily="2" charset="0"/>
              </a:rPr>
              <a:t>o</a:t>
            </a:r>
            <a:r>
              <a:rPr dirty="0" sz="5500" lang="en-US">
                <a:solidFill>
                  <a:schemeClr val="accent6">
                    <a:lumMod val="50000"/>
                  </a:schemeClr>
                </a:solidFill>
                <a:latin typeface="NikoshBAN" panose="02000000000000000000" pitchFamily="2" charset="0"/>
                <a:cs typeface="NikoshBAN" panose="02000000000000000000" pitchFamily="2" charset="0"/>
              </a:rPr>
              <a:t>f</a:t>
            </a:r>
            <a:r>
              <a:rPr dirty="0" sz="5500" lang="en-US">
                <a:solidFill>
                  <a:schemeClr val="accent6">
                    <a:lumMod val="50000"/>
                  </a:schemeClr>
                </a:solidFill>
                <a:latin typeface="NikoshBAN" panose="02000000000000000000" pitchFamily="2" charset="0"/>
                <a:cs typeface="NikoshBAN" panose="02000000000000000000" pitchFamily="2" charset="0"/>
              </a:rPr>
              <a:t> </a:t>
            </a:r>
            <a:r>
              <a:rPr dirty="0" sz="5500" lang="en-US">
                <a:solidFill>
                  <a:schemeClr val="accent6">
                    <a:lumMod val="50000"/>
                  </a:schemeClr>
                </a:solidFill>
                <a:latin typeface="NikoshBAN" panose="02000000000000000000" pitchFamily="2" charset="0"/>
                <a:cs typeface="NikoshBAN" panose="02000000000000000000" pitchFamily="2" charset="0"/>
              </a:rPr>
              <a:t>L</a:t>
            </a:r>
            <a:r>
              <a:rPr dirty="0" sz="5500" lang="en-US">
                <a:solidFill>
                  <a:schemeClr val="accent6">
                    <a:lumMod val="50000"/>
                  </a:schemeClr>
                </a:solidFill>
                <a:latin typeface="NikoshBAN" panose="02000000000000000000" pitchFamily="2" charset="0"/>
                <a:cs typeface="NikoshBAN" panose="02000000000000000000" pitchFamily="2" charset="0"/>
              </a:rPr>
              <a:t>i</a:t>
            </a:r>
            <a:r>
              <a:rPr dirty="0" sz="5500" lang="en-US">
                <a:solidFill>
                  <a:schemeClr val="accent6">
                    <a:lumMod val="50000"/>
                  </a:schemeClr>
                </a:solidFill>
                <a:latin typeface="NikoshBAN" panose="02000000000000000000" pitchFamily="2" charset="0"/>
                <a:cs typeface="NikoshBAN" panose="02000000000000000000" pitchFamily="2" charset="0"/>
              </a:rPr>
              <a:t>g</a:t>
            </a:r>
            <a:r>
              <a:rPr dirty="0" sz="5500" lang="en-US">
                <a:solidFill>
                  <a:schemeClr val="accent6">
                    <a:lumMod val="50000"/>
                  </a:schemeClr>
                </a:solidFill>
                <a:latin typeface="NikoshBAN" panose="02000000000000000000" pitchFamily="2" charset="0"/>
                <a:cs typeface="NikoshBAN" panose="02000000000000000000" pitchFamily="2" charset="0"/>
              </a:rPr>
              <a:t>h</a:t>
            </a:r>
            <a:r>
              <a:rPr dirty="0" sz="5500" lang="en-US">
                <a:solidFill>
                  <a:schemeClr val="accent6">
                    <a:lumMod val="50000"/>
                  </a:schemeClr>
                </a:solidFill>
                <a:latin typeface="NikoshBAN" panose="02000000000000000000" pitchFamily="2" charset="0"/>
                <a:cs typeface="NikoshBAN" panose="02000000000000000000" pitchFamily="2" charset="0"/>
              </a:rPr>
              <a:t>t</a:t>
            </a:r>
            <a:r>
              <a:rPr dirty="0" sz="5500" lang="en-US">
                <a:solidFill>
                  <a:schemeClr val="accent6">
                    <a:lumMod val="50000"/>
                  </a:schemeClr>
                </a:solidFill>
                <a:latin typeface="NikoshBAN" panose="02000000000000000000" pitchFamily="2" charset="0"/>
                <a:cs typeface="NikoshBAN" panose="02000000000000000000" pitchFamily="2" charset="0"/>
              </a:rPr>
              <a:t>)</a:t>
            </a:r>
            <a:endParaRPr dirty="0" sz="5500" lang="en-US">
              <a:solidFill>
                <a:schemeClr val="accent6">
                  <a:lumMod val="50000"/>
                </a:schemeClr>
              </a:solidFill>
              <a:latin typeface="NikoshBAN" panose="02000000000000000000" pitchFamily="2" charset="0"/>
              <a:cs typeface="NikoshBAN" panose="02000000000000000000" pitchFamily="2" charset="0"/>
            </a:endParaRPr>
          </a:p>
          <a:p>
            <a:pPr algn="ctr"/>
            <a:r>
              <a:rPr dirty="0" sz="6000" lang="bn-BD" smtClean="0">
                <a:latin typeface="NikoshBAN" panose="02000000000000000000" pitchFamily="2" charset="0"/>
                <a:cs typeface="NikoshBAN" panose="02000000000000000000" pitchFamily="2" charset="0"/>
              </a:rPr>
              <a:t> অধ্যায়ঃঅষ্টম</a:t>
            </a:r>
          </a:p>
          <a:p>
            <a:pPr algn="ctr"/>
            <a:r>
              <a:rPr dirty="0" sz="6000" lang="bn-BD" smtClean="0">
                <a:solidFill>
                  <a:srgbClr val="C00000"/>
                </a:solidFill>
                <a:latin typeface="NikoshBAN" panose="02000000000000000000" pitchFamily="2" charset="0"/>
                <a:cs typeface="NikoshBAN" panose="02000000000000000000" pitchFamily="2" charset="0"/>
              </a:rPr>
              <a:t>পৃষ্ঠাঃ</a:t>
            </a:r>
            <a:r>
              <a:rPr altLang="en-US" dirty="0" sz="6000" lang="en-GB" smtClean="0">
                <a:solidFill>
                  <a:srgbClr val="C00000"/>
                </a:solidFill>
                <a:latin typeface="NikoshBAN" panose="02000000000000000000" pitchFamily="2" charset="0"/>
                <a:cs typeface="NikoshBAN" panose="02000000000000000000" pitchFamily="2" charset="0"/>
              </a:rPr>
              <a:t>২</a:t>
            </a:r>
            <a:r>
              <a:rPr altLang="en-US" dirty="0" sz="6000" lang="en-GB" smtClean="0">
                <a:solidFill>
                  <a:srgbClr val="C00000"/>
                </a:solidFill>
                <a:latin typeface="NikoshBAN" panose="02000000000000000000" pitchFamily="2" charset="0"/>
                <a:cs typeface="NikoshBAN" panose="02000000000000000000" pitchFamily="2" charset="0"/>
              </a:rPr>
              <a:t>১</a:t>
            </a:r>
            <a:r>
              <a:rPr altLang="en-US" dirty="0" sz="6000" lang="en-GB" smtClean="0">
                <a:solidFill>
                  <a:srgbClr val="C00000"/>
                </a:solidFill>
                <a:latin typeface="NikoshBAN" panose="02000000000000000000" pitchFamily="2" charset="0"/>
                <a:cs typeface="NikoshBAN" panose="02000000000000000000" pitchFamily="2" charset="0"/>
              </a:rPr>
              <a:t>১</a:t>
            </a:r>
            <a:r>
              <a:rPr altLang="en-US" dirty="0" sz="6000" lang="en-US" smtClean="0">
                <a:solidFill>
                  <a:srgbClr val="C00000"/>
                </a:solidFill>
                <a:latin typeface="NikoshBAN" panose="02000000000000000000" pitchFamily="2" charset="0"/>
                <a:cs typeface="NikoshBAN" panose="02000000000000000000" pitchFamily="2" charset="0"/>
              </a:rPr>
              <a:t>-</a:t>
            </a:r>
            <a:r>
              <a:rPr altLang="en-US" dirty="0" sz="6000" lang="en-GB" smtClean="0">
                <a:solidFill>
                  <a:srgbClr val="C00000"/>
                </a:solidFill>
                <a:latin typeface="NikoshBAN" panose="02000000000000000000" pitchFamily="2" charset="0"/>
                <a:cs typeface="NikoshBAN" panose="02000000000000000000" pitchFamily="2" charset="0"/>
              </a:rPr>
              <a:t>২</a:t>
            </a:r>
            <a:r>
              <a:rPr altLang="en-US" dirty="0" sz="6000" lang="en-GB" smtClean="0">
                <a:solidFill>
                  <a:srgbClr val="C00000"/>
                </a:solidFill>
                <a:latin typeface="NikoshBAN" panose="02000000000000000000" pitchFamily="2" charset="0"/>
                <a:cs typeface="NikoshBAN" panose="02000000000000000000" pitchFamily="2" charset="0"/>
              </a:rPr>
              <a:t>১</a:t>
            </a:r>
            <a:r>
              <a:rPr altLang="en-US" dirty="0" sz="6000" lang="en-GB" smtClean="0">
                <a:solidFill>
                  <a:srgbClr val="C00000"/>
                </a:solidFill>
                <a:latin typeface="NikoshBAN" panose="02000000000000000000" pitchFamily="2" charset="0"/>
                <a:cs typeface="NikoshBAN" panose="02000000000000000000" pitchFamily="2" charset="0"/>
              </a:rPr>
              <a:t>৯</a:t>
            </a:r>
            <a:endParaRPr altLang="en-US" lang="zh-CN"/>
          </a:p>
          <a:p>
            <a:pPr algn="ctr"/>
            <a:r>
              <a:rPr dirty="0" sz="6000" lang="bn-BD" smtClean="0">
                <a:latin typeface="NikoshBAN" panose="02000000000000000000" pitchFamily="2" charset="0"/>
                <a:cs typeface="NikoshBAN" panose="02000000000000000000" pitchFamily="2" charset="0"/>
              </a:rPr>
              <a:t>   </a:t>
            </a:r>
            <a:endParaRPr dirty="0" sz="6000" lang="en-US">
              <a:latin typeface="NikoshBAN" panose="02000000000000000000" pitchFamily="2" charset="0"/>
              <a:cs typeface="NikoshBAN" panose="02000000000000000000"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06" name="Rectangle 2"/>
          <p:cNvSpPr/>
          <p:nvPr/>
        </p:nvSpPr>
        <p:spPr>
          <a:xfrm>
            <a:off x="2392680" y="269557"/>
            <a:ext cx="4358640" cy="1374141"/>
          </a:xfrm>
          <a:prstGeom prst="rect"/>
          <a:solidFill>
            <a:srgbClr val="FFFF00"/>
          </a:solidFill>
        </p:spPr>
        <p:txBody>
          <a:bodyPr wrap="square">
            <a:spAutoFit/>
          </a:bodyPr>
          <a:p>
            <a:pPr algn="ctr"/>
            <a:r>
              <a:rPr dirty="0" sz="8600" lang="bn-BD" smtClean="0">
                <a:solidFill>
                  <a:srgbClr val="00B050"/>
                </a:solidFill>
                <a:latin typeface="NikoshBAN" panose="02000000000000000000" pitchFamily="2" charset="0"/>
                <a:cs typeface="NikoshBAN" panose="02000000000000000000" pitchFamily="2" charset="0"/>
              </a:rPr>
              <a:t>শিখনফল</a:t>
            </a:r>
            <a:r>
              <a:rPr dirty="0" sz="9600" lang="bn-BD" smtClean="0">
                <a:solidFill>
                  <a:srgbClr val="00B050"/>
                </a:solidFill>
                <a:latin typeface="NikoshBAN" panose="02000000000000000000" pitchFamily="2" charset="0"/>
                <a:cs typeface="NikoshBAN" panose="02000000000000000000" pitchFamily="2" charset="0"/>
              </a:rPr>
              <a:t> </a:t>
            </a:r>
            <a:endParaRPr dirty="0" sz="9600" lang="en-US">
              <a:solidFill>
                <a:srgbClr val="00B050"/>
              </a:solidFill>
              <a:latin typeface="NikoshBAN" panose="02000000000000000000" pitchFamily="2" charset="0"/>
              <a:cs typeface="NikoshBAN" panose="02000000000000000000" pitchFamily="2" charset="0"/>
            </a:endParaRPr>
          </a:p>
        </p:txBody>
      </p:sp>
      <p:sp>
        <p:nvSpPr>
          <p:cNvPr id="1048607" name="TextBox 4"/>
          <p:cNvSpPr txBox="1"/>
          <p:nvPr/>
        </p:nvSpPr>
        <p:spPr>
          <a:xfrm>
            <a:off x="304800" y="2766858"/>
            <a:ext cx="8534400" cy="4155440"/>
          </a:xfrm>
          <a:prstGeom prst="rect"/>
          <a:noFill/>
        </p:spPr>
        <p:txBody>
          <a:bodyPr rtlCol="0" wrap="square">
            <a:spAutoFit/>
          </a:bodyPr>
          <a:p>
            <a:pPr indent="-571500" marL="571500">
              <a:buFont typeface="Wingdings" panose="05000000000000000000" pitchFamily="2" charset="2"/>
              <a:buChar char="Ø"/>
            </a:pPr>
            <a:r>
              <a:rPr dirty="0" sz="4000" lang="bn-BD" smtClean="0">
                <a:latin typeface="NikoshBAN" panose="02000000000000000000" pitchFamily="2" charset="0"/>
                <a:cs typeface="NikoshBAN" panose="02000000000000000000" pitchFamily="2" charset="0"/>
              </a:rPr>
              <a:t>আলোর প্রকৃতি ব্যাখ্যা করতে পারবে ।</a:t>
            </a:r>
          </a:p>
          <a:p>
            <a:pPr indent="-571500" marL="571500">
              <a:buFont typeface="Wingdings" panose="05000000000000000000" pitchFamily="2" charset="2"/>
              <a:buChar char="Ø"/>
            </a:pPr>
            <a:r>
              <a:rPr dirty="0" sz="4000" lang="bn-BD" smtClean="0">
                <a:latin typeface="NikoshBAN" panose="02000000000000000000" pitchFamily="2" charset="0"/>
                <a:cs typeface="NikoshBAN" panose="02000000000000000000" pitchFamily="2" charset="0"/>
              </a:rPr>
              <a:t>আলোর প্রতিফলন কী তা </a:t>
            </a:r>
            <a:r>
              <a:rPr dirty="0" sz="4000" lang="bn-BD">
                <a:latin typeface="NikoshBAN" panose="02000000000000000000" pitchFamily="2" charset="0"/>
                <a:cs typeface="NikoshBAN" panose="02000000000000000000" pitchFamily="2" charset="0"/>
              </a:rPr>
              <a:t>ব্যাখ্যা করতে </a:t>
            </a:r>
            <a:r>
              <a:rPr dirty="0" sz="4000" lang="bn-BD" smtClean="0">
                <a:latin typeface="NikoshBAN" panose="02000000000000000000" pitchFamily="2" charset="0"/>
                <a:cs typeface="NikoshBAN" panose="02000000000000000000" pitchFamily="2" charset="0"/>
              </a:rPr>
              <a:t>পারবে ।</a:t>
            </a:r>
            <a:endParaRPr dirty="0" sz="4000" lang="bn-BD">
              <a:latin typeface="NikoshBAN" panose="02000000000000000000" pitchFamily="2" charset="0"/>
              <a:cs typeface="NikoshBAN" panose="02000000000000000000" pitchFamily="2" charset="0"/>
            </a:endParaRPr>
          </a:p>
          <a:p>
            <a:pPr indent="-571500" marL="571500">
              <a:buFont typeface="Wingdings" panose="05000000000000000000" pitchFamily="2" charset="2"/>
              <a:buChar char="Ø"/>
            </a:pPr>
            <a:r>
              <a:rPr dirty="0" sz="4000" lang="bn-BD" smtClean="0">
                <a:latin typeface="NikoshBAN" panose="02000000000000000000" pitchFamily="2" charset="0"/>
                <a:cs typeface="NikoshBAN" panose="02000000000000000000" pitchFamily="2" charset="0"/>
              </a:rPr>
              <a:t>আলোর প্রতিফলনের সূত্র </a:t>
            </a:r>
            <a:r>
              <a:rPr dirty="0" sz="4000" lang="bn-BD">
                <a:latin typeface="NikoshBAN" panose="02000000000000000000" pitchFamily="2" charset="0"/>
                <a:cs typeface="NikoshBAN" panose="02000000000000000000" pitchFamily="2" charset="0"/>
              </a:rPr>
              <a:t>ব্যাখ্যা করতে পারবে </a:t>
            </a:r>
            <a:r>
              <a:rPr dirty="0" sz="4000" lang="bn-BD" smtClean="0">
                <a:latin typeface="NikoshBAN" panose="02000000000000000000" pitchFamily="2" charset="0"/>
                <a:cs typeface="NikoshBAN" panose="02000000000000000000" pitchFamily="2" charset="0"/>
              </a:rPr>
              <a:t>।</a:t>
            </a:r>
            <a:endParaRPr dirty="0" sz="4000" lang="bn-BD">
              <a:latin typeface="NikoshBAN" panose="02000000000000000000" pitchFamily="2" charset="0"/>
              <a:cs typeface="NikoshBAN" panose="02000000000000000000" pitchFamily="2" charset="0"/>
            </a:endParaRPr>
          </a:p>
          <a:p>
            <a:pPr indent="-571500" marL="571500">
              <a:buFont typeface="Wingdings" panose="05000000000000000000" pitchFamily="2" charset="2"/>
              <a:buChar char="Ø"/>
            </a:pPr>
            <a:r>
              <a:rPr dirty="0" sz="4000" lang="bn-BD" smtClean="0">
                <a:latin typeface="NikoshBAN" panose="02000000000000000000" pitchFamily="2" charset="0"/>
                <a:cs typeface="NikoshBAN" panose="02000000000000000000" pitchFamily="2" charset="0"/>
              </a:rPr>
              <a:t>দর্পন </a:t>
            </a:r>
            <a:r>
              <a:rPr dirty="0" sz="4000" lang="bn-BD">
                <a:latin typeface="NikoshBAN" panose="02000000000000000000" pitchFamily="2" charset="0"/>
                <a:cs typeface="NikoshBAN" panose="02000000000000000000" pitchFamily="2" charset="0"/>
              </a:rPr>
              <a:t>ব্যাখ্যা করতে পারবে </a:t>
            </a:r>
            <a:r>
              <a:rPr dirty="0" sz="3600" lang="bn-BD" smtClean="0">
                <a:latin typeface="NikoshBAN" panose="02000000000000000000" pitchFamily="2" charset="0"/>
                <a:cs typeface="NikoshBAN" panose="02000000000000000000" pitchFamily="2" charset="0"/>
              </a:rPr>
              <a:t>। </a:t>
            </a:r>
            <a:endParaRPr dirty="0" sz="3600" lang="en-US" smtClean="0">
              <a:latin typeface="NikoshBAN" panose="02000000000000000000" pitchFamily="2" charset="0"/>
              <a:cs typeface="NikoshBAN" panose="02000000000000000000" pitchFamily="2" charset="0"/>
            </a:endParaRPr>
          </a:p>
          <a:p>
            <a:r>
              <a:rPr dirty="0" sz="3200" lang="bn-BD" smtClean="0">
                <a:latin typeface="NikoshBAN" panose="02000000000000000000" pitchFamily="2" charset="0"/>
                <a:cs typeface="NikoshBAN" panose="02000000000000000000" pitchFamily="2" charset="0"/>
              </a:rPr>
              <a:t>     </a:t>
            </a:r>
            <a:r>
              <a:rPr dirty="0" sz="3200" lang="en-US" smtClean="0">
                <a:latin typeface="NikoshBAN" panose="02000000000000000000" pitchFamily="2" charset="0"/>
                <a:cs typeface="NikoshBAN" panose="02000000000000000000" pitchFamily="2" charset="0"/>
              </a:rPr>
              <a:t>   </a:t>
            </a:r>
            <a:endParaRPr dirty="0" sz="3200" lang="en-US">
              <a:latin typeface="NikoshBAN" panose="02000000000000000000" pitchFamily="2" charset="0"/>
              <a:cs typeface="NikoshBAN" panose="02000000000000000000" pitchFamily="2" charset="0"/>
            </a:endParaRPr>
          </a:p>
        </p:txBody>
      </p:sp>
      <p:sp>
        <p:nvSpPr>
          <p:cNvPr id="1048608" name="TextBox 3"/>
          <p:cNvSpPr txBox="1"/>
          <p:nvPr/>
        </p:nvSpPr>
        <p:spPr>
          <a:xfrm>
            <a:off x="304800" y="1791258"/>
            <a:ext cx="6477000" cy="828040"/>
          </a:xfrm>
          <a:prstGeom prst="rect"/>
          <a:noFill/>
        </p:spPr>
        <p:txBody>
          <a:bodyPr rtlCol="0" wrap="square">
            <a:spAutoFit/>
          </a:bodyPr>
          <a:p>
            <a:pPr algn="ctr"/>
            <a:r>
              <a:rPr dirty="0" sz="5000" lang="bn-BD" smtClean="0">
                <a:latin typeface="NikoshBAN" panose="02000000000000000000" pitchFamily="2" charset="0"/>
                <a:cs typeface="NikoshBAN" panose="02000000000000000000" pitchFamily="2" charset="0"/>
              </a:rPr>
              <a:t>এই পাঠ শেষে শিক্ষার্থীরা- </a:t>
            </a:r>
            <a:endParaRPr dirty="0" sz="5000" lang="en-US">
              <a:latin typeface="NikoshBAN" panose="02000000000000000000" pitchFamily="2" charset="0"/>
              <a:cs typeface="NikoshBAN" panose="02000000000000000000"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09" name="TextBox 3"/>
          <p:cNvSpPr txBox="1"/>
          <p:nvPr/>
        </p:nvSpPr>
        <p:spPr>
          <a:xfrm>
            <a:off x="1048084" y="143354"/>
            <a:ext cx="7047832" cy="1285240"/>
          </a:xfrm>
          <a:prstGeom prst="rect"/>
          <a:blipFill>
            <a:blip xmlns:r="http://schemas.openxmlformats.org/officeDocument/2006/relationships" r:embed="rId1"/>
            <a:tile algn="tl" flip="none" sx="100000" sy="100000" tx="0" ty="0"/>
          </a:blipFill>
        </p:spPr>
        <p:txBody>
          <a:bodyPr rtlCol="0" wrap="square">
            <a:spAutoFit/>
          </a:bodyPr>
          <a:p>
            <a:pPr algn="ctr"/>
            <a:r>
              <a:rPr b="1" dirty="0" sz="8000" lang="bn-BD" smtClean="0">
                <a:solidFill>
                  <a:srgbClr val="FFFF00"/>
                </a:solidFill>
                <a:latin typeface="NikoshBAN" panose="02000000000000000000" pitchFamily="2" charset="0"/>
                <a:cs typeface="NikoshBAN" panose="02000000000000000000" pitchFamily="2" charset="0"/>
              </a:rPr>
              <a:t>আলোর প্রকৃতি</a:t>
            </a:r>
            <a:r>
              <a:rPr b="1" dirty="0" sz="5500" lang="bn-BD" smtClean="0">
                <a:solidFill>
                  <a:srgbClr val="FFFF00"/>
                </a:solidFill>
                <a:latin typeface="NikoshBAN" panose="02000000000000000000" pitchFamily="2" charset="0"/>
                <a:cs typeface="NikoshBAN" panose="02000000000000000000" pitchFamily="2" charset="0"/>
              </a:rPr>
              <a:t> </a:t>
            </a:r>
            <a:endParaRPr b="1" dirty="0" sz="5500" lang="en-US">
              <a:solidFill>
                <a:srgbClr val="FFFF00"/>
              </a:solidFill>
              <a:latin typeface="NikoshBAN" panose="02000000000000000000" pitchFamily="2" charset="0"/>
              <a:cs typeface="NikoshBAN" panose="02000000000000000000" pitchFamily="2" charset="0"/>
            </a:endParaRPr>
          </a:p>
        </p:txBody>
      </p:sp>
      <p:sp>
        <p:nvSpPr>
          <p:cNvPr id="1048610" name="TextBox 5"/>
          <p:cNvSpPr txBox="1"/>
          <p:nvPr/>
        </p:nvSpPr>
        <p:spPr>
          <a:xfrm>
            <a:off x="419100" y="1428594"/>
            <a:ext cx="8305800" cy="1158240"/>
          </a:xfrm>
          <a:prstGeom prst="rect"/>
          <a:noFill/>
        </p:spPr>
        <p:txBody>
          <a:bodyPr rtlCol="0" wrap="square">
            <a:spAutoFit/>
          </a:bodyPr>
          <a:p>
            <a:r>
              <a:rPr b="1" dirty="0" sz="4100" lang="bn-BD" smtClean="0">
                <a:latin typeface="NikoshBAN" panose="02000000000000000000" pitchFamily="2" charset="0"/>
                <a:cs typeface="NikoshBAN" panose="02000000000000000000" pitchFamily="2" charset="0"/>
              </a:rPr>
              <a:t>আলোর প্রধান প্রধান ধর্মগুলো নিম্নরূপঃ</a:t>
            </a:r>
            <a:endParaRPr b="1" dirty="0" sz="4100" lang="bn-BD" smtClean="0">
              <a:latin typeface="NikoshBAN" panose="02000000000000000000" pitchFamily="2" charset="0"/>
              <a:cs typeface="NikoshBAN" panose="02000000000000000000" pitchFamily="2" charset="0"/>
            </a:endParaRPr>
          </a:p>
          <a:p>
            <a:r>
              <a:rPr dirty="0" sz="3200" lang="bn-BD" smtClean="0">
                <a:latin typeface="NikoshBAN" panose="02000000000000000000" pitchFamily="2" charset="0"/>
                <a:cs typeface="NikoshBAN" panose="02000000000000000000" pitchFamily="2" charset="0"/>
              </a:rPr>
              <a:t> </a:t>
            </a:r>
            <a:endParaRPr dirty="0" sz="3200" lang="en-US">
              <a:latin typeface="NikoshBAN" panose="02000000000000000000" pitchFamily="2" charset="0"/>
              <a:cs typeface="NikoshBAN" panose="02000000000000000000" pitchFamily="2" charset="0"/>
            </a:endParaRPr>
          </a:p>
        </p:txBody>
      </p:sp>
      <p:sp>
        <p:nvSpPr>
          <p:cNvPr id="1048611" name="TextBox 1"/>
          <p:cNvSpPr txBox="1"/>
          <p:nvPr/>
        </p:nvSpPr>
        <p:spPr>
          <a:xfrm>
            <a:off x="228600" y="2223493"/>
            <a:ext cx="8686800" cy="4434840"/>
          </a:xfrm>
          <a:prstGeom prst="rect"/>
          <a:noFill/>
        </p:spPr>
        <p:txBody>
          <a:bodyPr rtlCol="0" wrap="square">
            <a:spAutoFit/>
          </a:bodyPr>
          <a:p>
            <a:r>
              <a:rPr dirty="0" sz="3200" lang="bn-BD" smtClean="0">
                <a:latin typeface="NikoshBAN" panose="02000000000000000000" pitchFamily="2" charset="0"/>
                <a:cs typeface="NikoshBAN" panose="02000000000000000000" pitchFamily="2" charset="0"/>
              </a:rPr>
              <a:t>১।কোনো স্বচ্ছ সমসত্ব মাধ্যমে আলো সরলপ</a:t>
            </a:r>
            <a:r>
              <a:rPr altLang="en-US" dirty="0" sz="3200" lang="en-GB" smtClean="0">
                <a:latin typeface="NikoshBAN" panose="02000000000000000000" pitchFamily="2" charset="0"/>
                <a:cs typeface="NikoshBAN" panose="02000000000000000000" pitchFamily="2" charset="0"/>
              </a:rPr>
              <a:t>থ</a:t>
            </a:r>
            <a:r>
              <a:rPr altLang="en-US" dirty="0" sz="3200" lang="en-GB" smtClean="0">
                <a:latin typeface="NikoshBAN" panose="02000000000000000000" pitchFamily="2" charset="0"/>
                <a:cs typeface="NikoshBAN" panose="02000000000000000000" pitchFamily="2" charset="0"/>
              </a:rPr>
              <a:t>ে</a:t>
            </a:r>
            <a:r>
              <a:rPr dirty="0" sz="3200" lang="bn-BD" smtClean="0">
                <a:latin typeface="NikoshBAN" panose="02000000000000000000" pitchFamily="2" charset="0"/>
                <a:cs typeface="NikoshBAN" panose="02000000000000000000" pitchFamily="2" charset="0"/>
              </a:rPr>
              <a:t> চলে ।</a:t>
            </a:r>
            <a:endParaRPr altLang="en-US" lang="zh-CN"/>
          </a:p>
          <a:p>
            <a:r>
              <a:rPr dirty="0" sz="3200" lang="bn-BD" smtClean="0">
                <a:latin typeface="NikoshBAN" panose="02000000000000000000" pitchFamily="2" charset="0"/>
                <a:cs typeface="NikoshBAN" panose="02000000000000000000" pitchFamily="2" charset="0"/>
              </a:rPr>
              <a:t>২।কোনো নির্দিষ্ট মাধ্যমে আলো একটি নির্দিষ্ট বেগে চলে ।</a:t>
            </a:r>
          </a:p>
          <a:p>
            <a:r>
              <a:rPr dirty="0" sz="3200" lang="bn-BD" smtClean="0">
                <a:latin typeface="NikoshBAN" panose="02000000000000000000" pitchFamily="2" charset="0"/>
                <a:cs typeface="NikoshBAN" panose="02000000000000000000" pitchFamily="2" charset="0"/>
              </a:rPr>
              <a:t>৩।আলোর প্রতিফলন,প্রতিসরণ,ব্যতিচার,অপবর্তন,বিচ্ছুরণ এবং</a:t>
            </a:r>
            <a:r>
              <a:rPr dirty="0" sz="3200" lang="en-US" smtClean="0">
                <a:latin typeface="NikoshBAN" panose="02000000000000000000" pitchFamily="2" charset="0"/>
                <a:cs typeface="NikoshBAN" panose="02000000000000000000" pitchFamily="2" charset="0"/>
              </a:rPr>
              <a:t> </a:t>
            </a:r>
            <a:r>
              <a:rPr dirty="0" sz="3200" lang="bn-BD" smtClean="0">
                <a:latin typeface="NikoshBAN" panose="02000000000000000000" pitchFamily="2" charset="0"/>
                <a:cs typeface="NikoshBAN" panose="02000000000000000000" pitchFamily="2" charset="0"/>
              </a:rPr>
              <a:t>সমবর্তন ঘটে ।</a:t>
            </a:r>
            <a:endParaRPr altLang="en-US" lang="zh-CN"/>
          </a:p>
          <a:p>
            <a:r>
              <a:rPr dirty="0" sz="3200" lang="bn-BD" smtClean="0">
                <a:latin typeface="NikoshBAN" panose="02000000000000000000" pitchFamily="2" charset="0"/>
                <a:cs typeface="NikoshBAN" panose="02000000000000000000" pitchFamily="2" charset="0"/>
              </a:rPr>
              <a:t>৪।আলো এক প্রকার শক্তি ।</a:t>
            </a:r>
          </a:p>
          <a:p>
            <a:r>
              <a:rPr dirty="0" sz="3200" lang="bn-BD" smtClean="0">
                <a:latin typeface="NikoshBAN" panose="02000000000000000000" pitchFamily="2" charset="0"/>
                <a:cs typeface="NikoshBAN" panose="02000000000000000000" pitchFamily="2" charset="0"/>
              </a:rPr>
              <a:t>৫।আলো এক ধরনের তাড়িতচৌম্বক তরঙ্গ ।</a:t>
            </a:r>
          </a:p>
          <a:p>
            <a:r>
              <a:rPr dirty="0" sz="3200" lang="bn-BD" smtClean="0">
                <a:latin typeface="NikoshBAN" panose="02000000000000000000" pitchFamily="2" charset="0"/>
                <a:cs typeface="NikoshBAN" panose="02000000000000000000" pitchFamily="2" charset="0"/>
              </a:rPr>
              <a:t>৬।কোনো কোনো ঘটনায় আলো তরঙ্গের ন্যায়,আবার কখনো </a:t>
            </a:r>
            <a:r>
              <a:rPr dirty="0" sz="3200" lang="bn-BD">
                <a:latin typeface="NikoshBAN" panose="02000000000000000000" pitchFamily="2" charset="0"/>
                <a:cs typeface="NikoshBAN" panose="02000000000000000000" pitchFamily="2" charset="0"/>
              </a:rPr>
              <a:t>কখনো</a:t>
            </a:r>
            <a:r>
              <a:rPr dirty="0" sz="3200" lang="en-US">
                <a:latin typeface="NikoshBAN" panose="02000000000000000000" pitchFamily="2" charset="0"/>
                <a:cs typeface="NikoshBAN" panose="02000000000000000000" pitchFamily="2" charset="0"/>
              </a:rPr>
              <a:t> </a:t>
            </a:r>
            <a:r>
              <a:rPr dirty="0" sz="3200" lang="bn-BD" smtClean="0">
                <a:latin typeface="NikoshBAN" panose="02000000000000000000" pitchFamily="2" charset="0"/>
                <a:cs typeface="NikoshBAN" panose="02000000000000000000" pitchFamily="2" charset="0"/>
              </a:rPr>
              <a:t>আলো কনার ন্যায় আচরন করে ।</a:t>
            </a:r>
            <a:endParaRPr altLang="en-US" lang="zh-CN"/>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48610"/>
                                        </p:tgtEl>
                                        <p:attrNameLst>
                                          <p:attrName>style.visibility</p:attrName>
                                        </p:attrNameLst>
                                      </p:cBhvr>
                                      <p:to>
                                        <p:strVal val="visible"/>
                                      </p:to>
                                    </p:set>
                                    <p:anim calcmode="lin" valueType="num">
                                      <p:cBhvr additive="base">
                                        <p:cTn dur="500" fill="hold" id="7"/>
                                        <p:tgtEl>
                                          <p:spTgt spid="1048610"/>
                                        </p:tgtEl>
                                        <p:attrNameLst>
                                          <p:attrName>ppt_x</p:attrName>
                                        </p:attrNameLst>
                                      </p:cBhvr>
                                      <p:tavLst>
                                        <p:tav tm="0">
                                          <p:val>
                                            <p:strVal val="#ppt_x"/>
                                          </p:val>
                                        </p:tav>
                                        <p:tav tm="100000">
                                          <p:val>
                                            <p:strVal val="#ppt_x"/>
                                          </p:val>
                                        </p:tav>
                                      </p:tavLst>
                                    </p:anim>
                                    <p:anim calcmode="lin" valueType="num">
                                      <p:cBhvr additive="base">
                                        <p:cTn dur="500" fill="hold" id="8"/>
                                        <p:tgtEl>
                                          <p:spTgt spid="1048610"/>
                                        </p:tgtEl>
                                        <p:attrNameLst>
                                          <p:attrName>ppt_y</p:attrName>
                                        </p:attrNameLst>
                                      </p:cBhvr>
                                      <p:tavLst>
                                        <p:tav tm="0">
                                          <p:val>
                                            <p:strVal val="1+#ppt_h/2"/>
                                          </p:val>
                                        </p:tav>
                                        <p:tav tm="100000">
                                          <p:val>
                                            <p:strVal val="#ppt_y"/>
                                          </p:val>
                                        </p:tav>
                                      </p:tavLst>
                                    </p:anim>
                                  </p:childTnLst>
                                </p:cTn>
                              </p:par>
                            </p:childTnLst>
                          </p:cTn>
                        </p:par>
                      </p:childTnLst>
                    </p:cTn>
                  </p:par>
                  <p:par>
                    <p:cTn fill="hold" id="9">
                      <p:stCondLst>
                        <p:cond delay="indefinite"/>
                      </p:stCondLst>
                      <p:childTnLst>
                        <p:par>
                          <p:cTn fill="hold" id="10">
                            <p:stCondLst>
                              <p:cond delay="0"/>
                            </p:stCondLst>
                            <p:childTnLst>
                              <p:par>
                                <p:cTn fill="hold" id="11" nodeType="clickEffect" presetClass="entr" presetID="42" presetSubtype="0">
                                  <p:stCondLst>
                                    <p:cond delay="0"/>
                                  </p:stCondLst>
                                  <p:childTnLst>
                                    <p:set>
                                      <p:cBhvr>
                                        <p:cTn dur="1" fill="hold" id="12">
                                          <p:stCondLst>
                                            <p:cond delay="0"/>
                                          </p:stCondLst>
                                        </p:cTn>
                                        <p:tgtEl>
                                          <p:spTgt spid="1048611">
                                            <p:txEl>
                                              <p:pRg st="0" end="0"/>
                                            </p:txEl>
                                          </p:spTgt>
                                        </p:tgtEl>
                                        <p:attrNameLst>
                                          <p:attrName>style.visibility</p:attrName>
                                        </p:attrNameLst>
                                      </p:cBhvr>
                                      <p:to>
                                        <p:strVal val="visible"/>
                                      </p:to>
                                    </p:set>
                                    <p:animEffect transition="in" filter="fade">
                                      <p:cBhvr>
                                        <p:cTn dur="1000" id="13"/>
                                        <p:tgtEl>
                                          <p:spTgt spid="1048611">
                                            <p:txEl>
                                              <p:pRg st="0" end="0"/>
                                            </p:txEl>
                                          </p:spTgt>
                                        </p:tgtEl>
                                      </p:cBhvr>
                                    </p:animEffect>
                                    <p:anim calcmode="lin" valueType="num">
                                      <p:cBhvr>
                                        <p:cTn dur="1000" fill="hold" id="14"/>
                                        <p:tgtEl>
                                          <p:spTgt spid="1048611">
                                            <p:txEl>
                                              <p:pRg st="0" end="0"/>
                                            </p:txEl>
                                          </p:spTgt>
                                        </p:tgtEl>
                                        <p:attrNameLst>
                                          <p:attrName>ppt_x</p:attrName>
                                        </p:attrNameLst>
                                      </p:cBhvr>
                                      <p:tavLst>
                                        <p:tav tm="0">
                                          <p:val>
                                            <p:strVal val="#ppt_x"/>
                                          </p:val>
                                        </p:tav>
                                        <p:tav tm="100000">
                                          <p:val>
                                            <p:strVal val="#ppt_x"/>
                                          </p:val>
                                        </p:tav>
                                      </p:tavLst>
                                    </p:anim>
                                    <p:anim calcmode="lin" valueType="num">
                                      <p:cBhvr>
                                        <p:cTn dur="1000" fill="hold" id="15"/>
                                        <p:tgtEl>
                                          <p:spTgt spid="10486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fill="hold" id="16">
                      <p:stCondLst>
                        <p:cond delay="indefinite"/>
                      </p:stCondLst>
                      <p:childTnLst>
                        <p:par>
                          <p:cTn fill="hold" id="17">
                            <p:stCondLst>
                              <p:cond delay="0"/>
                            </p:stCondLst>
                            <p:childTnLst>
                              <p:par>
                                <p:cTn fill="hold" id="18" nodeType="clickEffect" presetClass="entr" presetID="31" presetSubtype="0">
                                  <p:stCondLst>
                                    <p:cond delay="0"/>
                                  </p:stCondLst>
                                  <p:childTnLst>
                                    <p:set>
                                      <p:cBhvr>
                                        <p:cTn dur="1" fill="hold" id="19">
                                          <p:stCondLst>
                                            <p:cond delay="0"/>
                                          </p:stCondLst>
                                        </p:cTn>
                                        <p:tgtEl>
                                          <p:spTgt spid="1048611">
                                            <p:txEl>
                                              <p:pRg st="1" end="1"/>
                                            </p:txEl>
                                          </p:spTgt>
                                        </p:tgtEl>
                                        <p:attrNameLst>
                                          <p:attrName>style.visibility</p:attrName>
                                        </p:attrNameLst>
                                      </p:cBhvr>
                                      <p:to>
                                        <p:strVal val="visible"/>
                                      </p:to>
                                    </p:set>
                                    <p:anim calcmode="lin" valueType="num">
                                      <p:cBhvr>
                                        <p:cTn dur="1000" fill="hold" id="20"/>
                                        <p:tgtEl>
                                          <p:spTgt spid="1048611">
                                            <p:txEl>
                                              <p:pRg st="1" end="1"/>
                                            </p:txEl>
                                          </p:spTgt>
                                        </p:tgtEl>
                                        <p:attrNameLst>
                                          <p:attrName>ppt_w</p:attrName>
                                        </p:attrNameLst>
                                      </p:cBhvr>
                                      <p:tavLst>
                                        <p:tav tm="0">
                                          <p:val>
                                            <p:fltVal val="0.0"/>
                                          </p:val>
                                        </p:tav>
                                        <p:tav tm="100000">
                                          <p:val>
                                            <p:strVal val="#ppt_w"/>
                                          </p:val>
                                        </p:tav>
                                      </p:tavLst>
                                    </p:anim>
                                    <p:anim calcmode="lin" valueType="num">
                                      <p:cBhvr>
                                        <p:cTn dur="1000" fill="hold" id="21"/>
                                        <p:tgtEl>
                                          <p:spTgt spid="1048611">
                                            <p:txEl>
                                              <p:pRg st="1" end="1"/>
                                            </p:txEl>
                                          </p:spTgt>
                                        </p:tgtEl>
                                        <p:attrNameLst>
                                          <p:attrName>ppt_h</p:attrName>
                                        </p:attrNameLst>
                                      </p:cBhvr>
                                      <p:tavLst>
                                        <p:tav tm="0">
                                          <p:val>
                                            <p:fltVal val="0.0"/>
                                          </p:val>
                                        </p:tav>
                                        <p:tav tm="100000">
                                          <p:val>
                                            <p:strVal val="#ppt_h"/>
                                          </p:val>
                                        </p:tav>
                                      </p:tavLst>
                                    </p:anim>
                                    <p:anim calcmode="lin" valueType="num">
                                      <p:cBhvr>
                                        <p:cTn dur="1000" fill="hold" id="22"/>
                                        <p:tgtEl>
                                          <p:spTgt spid="1048611">
                                            <p:txEl>
                                              <p:pRg st="1" end="1"/>
                                            </p:txEl>
                                          </p:spTgt>
                                        </p:tgtEl>
                                        <p:attrNameLst>
                                          <p:attrName>style.rotation</p:attrName>
                                        </p:attrNameLst>
                                      </p:cBhvr>
                                      <p:tavLst>
                                        <p:tav tm="0">
                                          <p:val>
                                            <p:fltVal val="90.0"/>
                                          </p:val>
                                        </p:tav>
                                        <p:tav tm="100000">
                                          <p:val>
                                            <p:fltVal val="0.0"/>
                                          </p:val>
                                        </p:tav>
                                      </p:tavLst>
                                    </p:anim>
                                    <p:animEffect transition="in" filter="fade">
                                      <p:cBhvr>
                                        <p:cTn dur="1000" id="23"/>
                                        <p:tgtEl>
                                          <p:spTgt spid="1048611">
                                            <p:txEl>
                                              <p:pRg st="1" end="1"/>
                                            </p:txEl>
                                          </p:spTgt>
                                        </p:tgtEl>
                                      </p:cBhvr>
                                    </p:animEffect>
                                  </p:childTnLst>
                                </p:cTn>
                              </p:par>
                            </p:childTnLst>
                          </p:cTn>
                        </p:par>
                      </p:childTnLst>
                    </p:cTn>
                  </p:par>
                  <p:par>
                    <p:cTn fill="hold" id="24">
                      <p:stCondLst>
                        <p:cond delay="indefinite"/>
                      </p:stCondLst>
                      <p:childTnLst>
                        <p:par>
                          <p:cTn fill="hold" id="25">
                            <p:stCondLst>
                              <p:cond delay="0"/>
                            </p:stCondLst>
                            <p:childTnLst>
                              <p:par>
                                <p:cTn fill="hold" id="26" nodeType="clickEffect" presetClass="entr" presetID="31" presetSubtype="0">
                                  <p:stCondLst>
                                    <p:cond delay="0"/>
                                  </p:stCondLst>
                                  <p:childTnLst>
                                    <p:set>
                                      <p:cBhvr>
                                        <p:cTn dur="1" fill="hold" id="27">
                                          <p:stCondLst>
                                            <p:cond delay="0"/>
                                          </p:stCondLst>
                                        </p:cTn>
                                        <p:tgtEl>
                                          <p:spTgt spid="1048611">
                                            <p:txEl>
                                              <p:pRg st="2" end="2"/>
                                            </p:txEl>
                                          </p:spTgt>
                                        </p:tgtEl>
                                        <p:attrNameLst>
                                          <p:attrName>style.visibility</p:attrName>
                                        </p:attrNameLst>
                                      </p:cBhvr>
                                      <p:to>
                                        <p:strVal val="visible"/>
                                      </p:to>
                                    </p:set>
                                    <p:anim calcmode="lin" valueType="num">
                                      <p:cBhvr>
                                        <p:cTn dur="1000" fill="hold" id="28"/>
                                        <p:tgtEl>
                                          <p:spTgt spid="1048611">
                                            <p:txEl>
                                              <p:pRg st="2" end="2"/>
                                            </p:txEl>
                                          </p:spTgt>
                                        </p:tgtEl>
                                        <p:attrNameLst>
                                          <p:attrName>ppt_w</p:attrName>
                                        </p:attrNameLst>
                                      </p:cBhvr>
                                      <p:tavLst>
                                        <p:tav tm="0">
                                          <p:val>
                                            <p:fltVal val="0.0"/>
                                          </p:val>
                                        </p:tav>
                                        <p:tav tm="100000">
                                          <p:val>
                                            <p:strVal val="#ppt_w"/>
                                          </p:val>
                                        </p:tav>
                                      </p:tavLst>
                                    </p:anim>
                                    <p:anim calcmode="lin" valueType="num">
                                      <p:cBhvr>
                                        <p:cTn dur="1000" fill="hold" id="29"/>
                                        <p:tgtEl>
                                          <p:spTgt spid="1048611">
                                            <p:txEl>
                                              <p:pRg st="2" end="2"/>
                                            </p:txEl>
                                          </p:spTgt>
                                        </p:tgtEl>
                                        <p:attrNameLst>
                                          <p:attrName>ppt_h</p:attrName>
                                        </p:attrNameLst>
                                      </p:cBhvr>
                                      <p:tavLst>
                                        <p:tav tm="0">
                                          <p:val>
                                            <p:fltVal val="0.0"/>
                                          </p:val>
                                        </p:tav>
                                        <p:tav tm="100000">
                                          <p:val>
                                            <p:strVal val="#ppt_h"/>
                                          </p:val>
                                        </p:tav>
                                      </p:tavLst>
                                    </p:anim>
                                    <p:anim calcmode="lin" valueType="num">
                                      <p:cBhvr>
                                        <p:cTn dur="1000" fill="hold" id="30"/>
                                        <p:tgtEl>
                                          <p:spTgt spid="1048611">
                                            <p:txEl>
                                              <p:pRg st="2" end="2"/>
                                            </p:txEl>
                                          </p:spTgt>
                                        </p:tgtEl>
                                        <p:attrNameLst>
                                          <p:attrName>style.rotation</p:attrName>
                                        </p:attrNameLst>
                                      </p:cBhvr>
                                      <p:tavLst>
                                        <p:tav tm="0">
                                          <p:val>
                                            <p:fltVal val="90.0"/>
                                          </p:val>
                                        </p:tav>
                                        <p:tav tm="100000">
                                          <p:val>
                                            <p:fltVal val="0.0"/>
                                          </p:val>
                                        </p:tav>
                                      </p:tavLst>
                                    </p:anim>
                                    <p:animEffect transition="in" filter="fade">
                                      <p:cBhvr>
                                        <p:cTn dur="1000" id="31"/>
                                        <p:tgtEl>
                                          <p:spTgt spid="1048611">
                                            <p:txEl>
                                              <p:pRg st="2" end="2"/>
                                            </p:txEl>
                                          </p:spTgt>
                                        </p:tgtEl>
                                      </p:cBhvr>
                                    </p:animEffect>
                                  </p:childTnLst>
                                </p:cTn>
                              </p:par>
                              <p:par>
                                <p:cTn fill="hold" id="32" nodeType="withEffect" presetClass="entr" presetID="31" presetSubtype="0">
                                  <p:stCondLst>
                                    <p:cond delay="0"/>
                                  </p:stCondLst>
                                  <p:childTnLst>
                                    <p:set>
                                      <p:cBhvr>
                                        <p:cTn dur="1" fill="hold" id="33">
                                          <p:stCondLst>
                                            <p:cond delay="0"/>
                                          </p:stCondLst>
                                        </p:cTn>
                                        <p:tgtEl>
                                          <p:spTgt spid="1048611">
                                            <p:txEl>
                                              <p:pRg st="3" end="3"/>
                                            </p:txEl>
                                          </p:spTgt>
                                        </p:tgtEl>
                                        <p:attrNameLst>
                                          <p:attrName>style.visibility</p:attrName>
                                        </p:attrNameLst>
                                      </p:cBhvr>
                                      <p:to>
                                        <p:strVal val="visible"/>
                                      </p:to>
                                    </p:set>
                                    <p:anim calcmode="lin" valueType="num">
                                      <p:cBhvr>
                                        <p:cTn dur="1000" fill="hold" id="34"/>
                                        <p:tgtEl>
                                          <p:spTgt spid="1048611">
                                            <p:txEl>
                                              <p:pRg st="3" end="3"/>
                                            </p:txEl>
                                          </p:spTgt>
                                        </p:tgtEl>
                                        <p:attrNameLst>
                                          <p:attrName>ppt_w</p:attrName>
                                        </p:attrNameLst>
                                      </p:cBhvr>
                                      <p:tavLst>
                                        <p:tav tm="0">
                                          <p:val>
                                            <p:fltVal val="0.0"/>
                                          </p:val>
                                        </p:tav>
                                        <p:tav tm="100000">
                                          <p:val>
                                            <p:strVal val="#ppt_w"/>
                                          </p:val>
                                        </p:tav>
                                      </p:tavLst>
                                    </p:anim>
                                    <p:anim calcmode="lin" valueType="num">
                                      <p:cBhvr>
                                        <p:cTn dur="1000" fill="hold" id="35"/>
                                        <p:tgtEl>
                                          <p:spTgt spid="1048611">
                                            <p:txEl>
                                              <p:pRg st="3" end="3"/>
                                            </p:txEl>
                                          </p:spTgt>
                                        </p:tgtEl>
                                        <p:attrNameLst>
                                          <p:attrName>ppt_h</p:attrName>
                                        </p:attrNameLst>
                                      </p:cBhvr>
                                      <p:tavLst>
                                        <p:tav tm="0">
                                          <p:val>
                                            <p:fltVal val="0.0"/>
                                          </p:val>
                                        </p:tav>
                                        <p:tav tm="100000">
                                          <p:val>
                                            <p:strVal val="#ppt_h"/>
                                          </p:val>
                                        </p:tav>
                                      </p:tavLst>
                                    </p:anim>
                                    <p:anim calcmode="lin" valueType="num">
                                      <p:cBhvr>
                                        <p:cTn dur="1000" fill="hold" id="36"/>
                                        <p:tgtEl>
                                          <p:spTgt spid="1048611">
                                            <p:txEl>
                                              <p:pRg st="3" end="3"/>
                                            </p:txEl>
                                          </p:spTgt>
                                        </p:tgtEl>
                                        <p:attrNameLst>
                                          <p:attrName>style.rotation</p:attrName>
                                        </p:attrNameLst>
                                      </p:cBhvr>
                                      <p:tavLst>
                                        <p:tav tm="0">
                                          <p:val>
                                            <p:fltVal val="90.0"/>
                                          </p:val>
                                        </p:tav>
                                        <p:tav tm="100000">
                                          <p:val>
                                            <p:fltVal val="0.0"/>
                                          </p:val>
                                        </p:tav>
                                      </p:tavLst>
                                    </p:anim>
                                    <p:animEffect transition="in" filter="fade">
                                      <p:cBhvr>
                                        <p:cTn dur="1000" id="37"/>
                                        <p:tgtEl>
                                          <p:spTgt spid="1048611">
                                            <p:txEl>
                                              <p:pRg st="3" end="3"/>
                                            </p:txEl>
                                          </p:spTgt>
                                        </p:tgtEl>
                                      </p:cBhvr>
                                    </p:animEffect>
                                  </p:childTnLst>
                                </p:cTn>
                              </p:par>
                            </p:childTnLst>
                          </p:cTn>
                        </p:par>
                      </p:childTnLst>
                    </p:cTn>
                  </p:par>
                  <p:par>
                    <p:cTn fill="hold" id="38">
                      <p:stCondLst>
                        <p:cond delay="indefinite"/>
                      </p:stCondLst>
                      <p:childTnLst>
                        <p:par>
                          <p:cTn fill="hold" id="39">
                            <p:stCondLst>
                              <p:cond delay="0"/>
                            </p:stCondLst>
                            <p:childTnLst>
                              <p:par>
                                <p:cTn fill="hold" id="40" nodeType="clickEffect" presetClass="entr" presetID="21" presetSubtype="1">
                                  <p:stCondLst>
                                    <p:cond delay="0"/>
                                  </p:stCondLst>
                                  <p:childTnLst>
                                    <p:set>
                                      <p:cBhvr>
                                        <p:cTn dur="1" fill="hold" id="41">
                                          <p:stCondLst>
                                            <p:cond delay="0"/>
                                          </p:stCondLst>
                                        </p:cTn>
                                        <p:tgtEl>
                                          <p:spTgt spid="1048611">
                                            <p:txEl>
                                              <p:pRg st="4" end="4"/>
                                            </p:txEl>
                                          </p:spTgt>
                                        </p:tgtEl>
                                        <p:attrNameLst>
                                          <p:attrName>style.visibility</p:attrName>
                                        </p:attrNameLst>
                                      </p:cBhvr>
                                      <p:to>
                                        <p:strVal val="visible"/>
                                      </p:to>
                                    </p:set>
                                    <p:animEffect transition="in" filter="wheel(1)">
                                      <p:cBhvr>
                                        <p:cTn dur="2000" id="42"/>
                                        <p:tgtEl>
                                          <p:spTgt spid="1048611">
                                            <p:txEl>
                                              <p:pRg st="4" end="4"/>
                                            </p:txEl>
                                          </p:spTgt>
                                        </p:tgtEl>
                                      </p:cBhvr>
                                    </p:animEffect>
                                  </p:childTnLst>
                                </p:cTn>
                              </p:par>
                            </p:childTnLst>
                          </p:cTn>
                        </p:par>
                      </p:childTnLst>
                    </p:cTn>
                  </p:par>
                  <p:par>
                    <p:cTn fill="hold" id="43">
                      <p:stCondLst>
                        <p:cond delay="indefinite"/>
                      </p:stCondLst>
                      <p:childTnLst>
                        <p:par>
                          <p:cTn fill="hold" id="44">
                            <p:stCondLst>
                              <p:cond delay="0"/>
                            </p:stCondLst>
                            <p:childTnLst>
                              <p:par>
                                <p:cTn fill="hold" id="45" nodeType="clickEffect" presetClass="entr" presetID="16" presetSubtype="21">
                                  <p:stCondLst>
                                    <p:cond delay="0"/>
                                  </p:stCondLst>
                                  <p:childTnLst>
                                    <p:set>
                                      <p:cBhvr>
                                        <p:cTn dur="1" fill="hold" id="46">
                                          <p:stCondLst>
                                            <p:cond delay="0"/>
                                          </p:stCondLst>
                                        </p:cTn>
                                        <p:tgtEl>
                                          <p:spTgt spid="1048611">
                                            <p:txEl>
                                              <p:pRg st="5" end="5"/>
                                            </p:txEl>
                                          </p:spTgt>
                                        </p:tgtEl>
                                        <p:attrNameLst>
                                          <p:attrName>style.visibility</p:attrName>
                                        </p:attrNameLst>
                                      </p:cBhvr>
                                      <p:to>
                                        <p:strVal val="visible"/>
                                      </p:to>
                                    </p:set>
                                    <p:animEffect transition="in" filter="barn(inVertical)">
                                      <p:cBhvr>
                                        <p:cTn dur="500" id="47"/>
                                        <p:tgtEl>
                                          <p:spTgt spid="1048611">
                                            <p:txEl>
                                              <p:pRg st="5" end="5"/>
                                            </p:txEl>
                                          </p:spTgt>
                                        </p:tgtEl>
                                      </p:cBhvr>
                                    </p:animEffect>
                                  </p:childTnLst>
                                </p:cTn>
                              </p:par>
                            </p:childTnLst>
                          </p:cTn>
                        </p:par>
                      </p:childTnLst>
                    </p:cTn>
                  </p:par>
                  <p:par>
                    <p:cTn fill="hold" id="48">
                      <p:stCondLst>
                        <p:cond delay="indefinite"/>
                      </p:stCondLst>
                      <p:childTnLst>
                        <p:par>
                          <p:cTn fill="hold" id="49">
                            <p:stCondLst>
                              <p:cond delay="0"/>
                            </p:stCondLst>
                            <p:childTnLst>
                              <p:par>
                                <p:cTn fill="hold" id="50" nodeType="clickEffect" presetClass="entr" presetID="2" presetSubtype="4">
                                  <p:stCondLst>
                                    <p:cond delay="0"/>
                                  </p:stCondLst>
                                  <p:childTnLst>
                                    <p:set>
                                      <p:cBhvr>
                                        <p:cTn dur="1" fill="hold" id="51">
                                          <p:stCondLst>
                                            <p:cond delay="0"/>
                                          </p:stCondLst>
                                        </p:cTn>
                                        <p:tgtEl>
                                          <p:spTgt spid="1048611">
                                            <p:txEl>
                                              <p:pRg st="6" end="6"/>
                                            </p:txEl>
                                          </p:spTgt>
                                        </p:tgtEl>
                                        <p:attrNameLst>
                                          <p:attrName>style.visibility</p:attrName>
                                        </p:attrNameLst>
                                      </p:cBhvr>
                                      <p:to>
                                        <p:strVal val="visible"/>
                                      </p:to>
                                    </p:set>
                                    <p:anim calcmode="lin" valueType="num">
                                      <p:cBhvr additive="base">
                                        <p:cTn dur="500" fill="hold" id="52"/>
                                        <p:tgtEl>
                                          <p:spTgt spid="1048611">
                                            <p:txEl>
                                              <p:pRg st="6" end="6"/>
                                            </p:txEl>
                                          </p:spTgt>
                                        </p:tgtEl>
                                        <p:attrNameLst>
                                          <p:attrName>ppt_x</p:attrName>
                                        </p:attrNameLst>
                                      </p:cBhvr>
                                      <p:tavLst>
                                        <p:tav tm="0">
                                          <p:val>
                                            <p:strVal val="#ppt_x"/>
                                          </p:val>
                                        </p:tav>
                                        <p:tav tm="100000">
                                          <p:val>
                                            <p:strVal val="#ppt_x"/>
                                          </p:val>
                                        </p:tav>
                                      </p:tavLst>
                                    </p:anim>
                                    <p:anim calcmode="lin" valueType="num">
                                      <p:cBhvr additive="base">
                                        <p:cTn dur="500" fill="hold" id="53"/>
                                        <p:tgtEl>
                                          <p:spTgt spid="1048611">
                                            <p:txEl>
                                              <p:pRg st="6" end="6"/>
                                            </p:txEl>
                                          </p:spTgt>
                                        </p:tgtEl>
                                        <p:attrNameLst>
                                          <p:attrName>ppt_y</p:attrName>
                                        </p:attrNameLst>
                                      </p:cBhvr>
                                      <p:tavLst>
                                        <p:tav tm="0">
                                          <p:val>
                                            <p:strVal val="1+#ppt_h/2"/>
                                          </p:val>
                                        </p:tav>
                                        <p:tav tm="100000">
                                          <p:val>
                                            <p:strVal val="#ppt_y"/>
                                          </p:val>
                                        </p:tav>
                                      </p:tavLst>
                                    </p:anim>
                                  </p:childTnLst>
                                </p:cTn>
                              </p:par>
                              <p:par>
                                <p:cTn fill="hold" id="54" nodeType="withEffect" presetClass="entr" presetID="2" presetSubtype="4">
                                  <p:stCondLst>
                                    <p:cond delay="0"/>
                                  </p:stCondLst>
                                  <p:childTnLst>
                                    <p:set>
                                      <p:cBhvr>
                                        <p:cTn dur="1" fill="hold" id="55">
                                          <p:stCondLst>
                                            <p:cond delay="0"/>
                                          </p:stCondLst>
                                        </p:cTn>
                                        <p:tgtEl>
                                          <p:spTgt spid="1048611">
                                            <p:txEl>
                                              <p:pRg st="7" end="7"/>
                                            </p:txEl>
                                          </p:spTgt>
                                        </p:tgtEl>
                                        <p:attrNameLst>
                                          <p:attrName>style.visibility</p:attrName>
                                        </p:attrNameLst>
                                      </p:cBhvr>
                                      <p:to>
                                        <p:strVal val="visible"/>
                                      </p:to>
                                    </p:set>
                                    <p:anim calcmode="lin" valueType="num">
                                      <p:cBhvr additive="base">
                                        <p:cTn dur="500" fill="hold" id="56"/>
                                        <p:tgtEl>
                                          <p:spTgt spid="1048611">
                                            <p:txEl>
                                              <p:pRg st="7" end="7"/>
                                            </p:txEl>
                                          </p:spTgt>
                                        </p:tgtEl>
                                        <p:attrNameLst>
                                          <p:attrName>ppt_x</p:attrName>
                                        </p:attrNameLst>
                                      </p:cBhvr>
                                      <p:tavLst>
                                        <p:tav tm="0">
                                          <p:val>
                                            <p:strVal val="#ppt_x"/>
                                          </p:val>
                                        </p:tav>
                                        <p:tav tm="100000">
                                          <p:val>
                                            <p:strVal val="#ppt_x"/>
                                          </p:val>
                                        </p:tav>
                                      </p:tavLst>
                                    </p:anim>
                                    <p:anim calcmode="lin" valueType="num">
                                      <p:cBhvr additive="base">
                                        <p:cTn dur="500" fill="hold" id="57"/>
                                        <p:tgtEl>
                                          <p:spTgt spid="104861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12" name="TextBox 8"/>
          <p:cNvSpPr txBox="1"/>
          <p:nvPr/>
        </p:nvSpPr>
        <p:spPr>
          <a:xfrm>
            <a:off x="838200" y="1981200"/>
            <a:ext cx="7162800" cy="2796540"/>
          </a:xfrm>
          <a:prstGeom prst="rect"/>
          <a:noFill/>
        </p:spPr>
        <p:txBody>
          <a:bodyPr rtlCol="0" wrap="square">
            <a:spAutoFit/>
          </a:bodyPr>
          <a:p>
            <a:pPr algn="ctr"/>
            <a:r>
              <a:rPr dirty="0" sz="6000" lang="bn-BD" smtClean="0">
                <a:solidFill>
                  <a:srgbClr val="00B050"/>
                </a:solidFill>
                <a:latin typeface="NikoshBAN" panose="02000000000000000000" pitchFamily="2" charset="0"/>
                <a:cs typeface="NikoshBAN" panose="02000000000000000000" pitchFamily="2" charset="0"/>
              </a:rPr>
              <a:t>বিভিন্ন </a:t>
            </a:r>
            <a:r>
              <a:rPr dirty="0" sz="6000" lang="bn-BD">
                <a:solidFill>
                  <a:srgbClr val="00B050"/>
                </a:solidFill>
                <a:latin typeface="NikoshBAN" panose="02000000000000000000" pitchFamily="2" charset="0"/>
                <a:cs typeface="NikoshBAN" panose="02000000000000000000" pitchFamily="2" charset="0"/>
              </a:rPr>
              <a:t>ধ</a:t>
            </a:r>
            <a:r>
              <a:rPr dirty="0" sz="6000" lang="bn-BD" smtClean="0">
                <a:solidFill>
                  <a:srgbClr val="00B050"/>
                </a:solidFill>
                <a:latin typeface="NikoshBAN" panose="02000000000000000000" pitchFamily="2" charset="0"/>
                <a:cs typeface="NikoshBAN" panose="02000000000000000000" pitchFamily="2" charset="0"/>
              </a:rPr>
              <a:t>রনের প্রতিফলন নিচে চিত্রের মাধ্যমে দেখানো হলো-</a:t>
            </a:r>
            <a:r>
              <a:rPr dirty="0" sz="6000" lang="en-US" smtClean="0">
                <a:solidFill>
                  <a:srgbClr val="00B050"/>
                </a:solidFill>
                <a:latin typeface="NikoshBAN" panose="02000000000000000000" pitchFamily="2" charset="0"/>
                <a:cs typeface="NikoshBAN" panose="02000000000000000000" pitchFamily="2" charset="0"/>
              </a:rPr>
              <a:t> </a:t>
            </a:r>
            <a:endParaRPr dirty="0" sz="6000" lang="en-US">
              <a:solidFill>
                <a:srgbClr val="00B050"/>
              </a:solidFill>
              <a:latin typeface="NikoshBAN" panose="02000000000000000000" pitchFamily="2" charset="0"/>
              <a:cs typeface="NikoshBAN" panose="02000000000000000000"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pic>
        <p:nvPicPr>
          <p:cNvPr id="2097155" name="Picture 2"/>
          <p:cNvPicPr>
            <a:picLocks noChangeAspect="1"/>
          </p:cNvPicPr>
          <p:nvPr/>
        </p:nvPicPr>
        <p:blipFill>
          <a:blip xmlns:r="http://schemas.openxmlformats.org/officeDocument/2006/relationships" r:embed="rId1"/>
          <a:stretch>
            <a:fillRect/>
          </a:stretch>
        </p:blipFill>
        <p:spPr>
          <a:xfrm>
            <a:off x="0" y="1066800"/>
            <a:ext cx="8686800" cy="4495800"/>
          </a:xfrm>
          <a:prstGeom prst="rect"/>
        </p:spPr>
      </p:pic>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PowerPoint Presentation</dc:title>
  <dc:creator>gogole</dc:creator>
  <cp:lastModifiedBy>mhasan585</cp:lastModifiedBy>
  <dcterms:created xsi:type="dcterms:W3CDTF">2006-08-05T00:00:00Z</dcterms:created>
  <dcterms:modified xsi:type="dcterms:W3CDTF">2021-02-28T14:03:05Z</dcterms:modified>
</cp:coreProperties>
</file>