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56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1A11-1029-447C-A065-E3871EDD9FF2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7BF-0CB9-4197-BC0A-BC8B5A4FA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895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1A11-1029-447C-A065-E3871EDD9FF2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7BF-0CB9-4197-BC0A-BC8B5A4FA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412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1A11-1029-447C-A065-E3871EDD9FF2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7BF-0CB9-4197-BC0A-BC8B5A4FA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317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1A11-1029-447C-A065-E3871EDD9FF2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7BF-0CB9-4197-BC0A-BC8B5A4FA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078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1A11-1029-447C-A065-E3871EDD9FF2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7BF-0CB9-4197-BC0A-BC8B5A4FA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1995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1A11-1029-447C-A065-E3871EDD9FF2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7BF-0CB9-4197-BC0A-BC8B5A4FA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799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1A11-1029-447C-A065-E3871EDD9FF2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7BF-0CB9-4197-BC0A-BC8B5A4FA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4825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1A11-1029-447C-A065-E3871EDD9FF2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7BF-0CB9-4197-BC0A-BC8B5A4FA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105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1A11-1029-447C-A065-E3871EDD9FF2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7BF-0CB9-4197-BC0A-BC8B5A4FA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338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1A11-1029-447C-A065-E3871EDD9FF2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7BF-0CB9-4197-BC0A-BC8B5A4FA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032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1A11-1029-447C-A065-E3871EDD9FF2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7BF-0CB9-4197-BC0A-BC8B5A4FA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775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E1A11-1029-447C-A065-E3871EDD9FF2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E7BF-0CB9-4197-BC0A-BC8B5A4FA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230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0" y="481439"/>
            <a:ext cx="10515600" cy="2852737"/>
          </a:xfr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1850" y="3617189"/>
            <a:ext cx="10515600" cy="1500187"/>
          </a:xfrm>
          <a:solidFill>
            <a:srgbClr val="00B050"/>
          </a:solidFill>
          <a:ln w="76200">
            <a:solidFill>
              <a:schemeClr val="accent1">
                <a:lumMod val="50000"/>
              </a:schemeClr>
            </a:solidFill>
          </a:ln>
          <a:effectLst>
            <a:reflection blurRad="6350" stA="50000" endA="300" endPos="90000" dist="50800" dir="5400000" sy="-100000" algn="bl" rotWithShape="0"/>
          </a:effectLst>
        </p:spPr>
        <p:txBody>
          <a:bodyPr>
            <a:noAutofit/>
          </a:bodyPr>
          <a:lstStyle/>
          <a:p>
            <a:r>
              <a:rPr lang="bn-BD" sz="5400" dirty="0" smtClean="0"/>
              <a:t>  </a:t>
            </a:r>
            <a:r>
              <a:rPr lang="bn-BD" sz="5400" b="1" dirty="0" smtClean="0">
                <a:solidFill>
                  <a:schemeClr val="bg2">
                    <a:lumMod val="10000"/>
                  </a:schemeClr>
                </a:solidFill>
              </a:rPr>
              <a:t>আজকের ক্লাসে সবাইকে স্বাগতম</a:t>
            </a:r>
            <a:endParaRPr lang="en-US" sz="5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584" y="481439"/>
            <a:ext cx="5084243" cy="38858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36930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80179" y="0"/>
            <a:ext cx="4544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একক কাজের উত্তর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68" y="1098783"/>
            <a:ext cx="2743200" cy="3248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761" y="1446907"/>
            <a:ext cx="3031813" cy="2551776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098877" y="1788101"/>
            <a:ext cx="3452884" cy="1378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flipH="1">
            <a:off x="1947566" y="5100328"/>
            <a:ext cx="1532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</a:rPr>
              <a:t>লেখক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8960241" y="5100328"/>
            <a:ext cx="1180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বই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0679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8042" y="218364"/>
            <a:ext cx="6168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/>
              <a:t>জোড়ায় কাজ </a:t>
            </a:r>
            <a:endParaRPr lang="en-US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9062114" y="1801505"/>
            <a:ext cx="2906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</a:rPr>
              <a:t>সময়ঃ ৫মিনিট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1820" y="3248167"/>
            <a:ext cx="10508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</a:rPr>
              <a:t>চার-পাঁচজনের দল তৈরী করে তোমাদের অভিজ্ঞতা থেকে আত্নমর্যাদাবিষয়ক একটি ঘটনা বর্ণনা কর? 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163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1816" y="218365"/>
            <a:ext cx="4885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জোড়ায় কাজের উত্তর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483893" y="3084394"/>
            <a:ext cx="78338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2800" dirty="0" smtClean="0">
                <a:solidFill>
                  <a:srgbClr val="7030A0"/>
                </a:solidFill>
              </a:rPr>
              <a:t>নিজের দায়িত্ব ও কর্তব্য যথাযথভাবে পালন করে; কোন ধরনের ন্যায় কাজ করতে লজ্জাবোধ করে না। </a:t>
            </a:r>
            <a:endParaRPr lang="en-US" sz="2800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2800" dirty="0" smtClean="0">
                <a:solidFill>
                  <a:srgbClr val="7030A0"/>
                </a:solidFill>
              </a:rPr>
              <a:t>নিজের কোন শারীরিক বা মানসিক সীমাবদ্ধতা থাকলেও নিজের ক্ষমতা ও সামর্থ্যকে সম্মান করে।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2800" dirty="0" smtClean="0">
                <a:solidFill>
                  <a:srgbClr val="7030A0"/>
                </a:solidFill>
              </a:rPr>
              <a:t>অন্যের মতামতের প্রতি শ্রদ্ধাশীল থাকে। 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730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2347414" y="0"/>
            <a:ext cx="6782939" cy="270225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2552131" y="2729552"/>
            <a:ext cx="928047" cy="233376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8038531" y="2729552"/>
            <a:ext cx="955344" cy="233376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2552131" y="4790365"/>
            <a:ext cx="6578222" cy="45037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30806" y="1624084"/>
            <a:ext cx="30161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FF00"/>
                </a:solidFill>
              </a:rPr>
              <a:t>বাড়ীর কাজ 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7851" y="3125337"/>
            <a:ext cx="373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</a:rPr>
              <a:t>রঙিন কাগজ দিয়ে ফুল তৈরির পদ্ধতি বর্ণনা কর?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293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1438" y="300251"/>
            <a:ext cx="5895833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/>
              <a:t>সবাই কে ধন্যবাদ 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12" y="1973180"/>
            <a:ext cx="7042484" cy="4390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44230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4165600" y="304801"/>
            <a:ext cx="406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শিক্ষক পরিচিতি 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1263651" y="1389064"/>
            <a:ext cx="9245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মোঃ বেলায়েত হোসেন </a:t>
            </a:r>
          </a:p>
          <a:p>
            <a:r>
              <a:rPr lang="en-US" sz="2800"/>
              <a:t>প্রধান শিক্ষক ( বি,এস,এস ) </a:t>
            </a:r>
          </a:p>
          <a:p>
            <a:r>
              <a:rPr lang="en-US" sz="2800"/>
              <a:t>ডাঃ আফাজ উদ্দীন মেমোরিয়াল নিম্ন মাধ্যমিক বালিকা বিদ্যালয়</a:t>
            </a:r>
          </a:p>
          <a:p>
            <a:r>
              <a:rPr lang="en-US" sz="2800"/>
              <a:t>বামনসাতা, উত্তরগ্রাম, মহাদেবপুর,নওগাঁ </a:t>
            </a:r>
          </a:p>
          <a:p>
            <a:r>
              <a:rPr lang="en-US" sz="2800"/>
              <a:t>মোবাঃ ০১৭১৫১৭০৬৬২ </a:t>
            </a:r>
          </a:p>
          <a:p>
            <a:r>
              <a:rPr lang="en-US" sz="2800"/>
              <a:t>ই-মেইলঃ daugs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2000@gmail.com</a:t>
            </a:r>
            <a:endParaRPr lang="en-US" sz="2800"/>
          </a:p>
        </p:txBody>
      </p:sp>
      <p:pic>
        <p:nvPicPr>
          <p:cNvPr id="1026" name="Picture 2" descr="C:\Users\ABC\Pictures\Me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0" y="990600"/>
            <a:ext cx="26416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423081"/>
            <a:ext cx="4353636" cy="923330"/>
          </a:xfrm>
          <a:prstGeom prst="rect">
            <a:avLst/>
          </a:prstGeom>
          <a:solidFill>
            <a:schemeClr val="accent4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</a:rPr>
              <a:t>আজকের পাঠ 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646" y="2788195"/>
            <a:ext cx="4492247" cy="3191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4967" y="3521123"/>
            <a:ext cx="63052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/>
              <a:t>কর্মেই আনন্দ </a:t>
            </a:r>
            <a:endParaRPr lang="en-US" sz="8800" dirty="0"/>
          </a:p>
        </p:txBody>
      </p:sp>
    </p:spTree>
    <p:extLst>
      <p:ext uri="{BB962C8B-B14F-4D97-AF65-F5344CB8AC3E}">
        <p14:creationId xmlns="" xmlns:p14="http://schemas.microsoft.com/office/powerpoint/2010/main" val="145678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68" y="1911965"/>
            <a:ext cx="3514084" cy="26321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079" y="1911964"/>
            <a:ext cx="3755231" cy="26321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32" y="1911965"/>
            <a:ext cx="3384167" cy="26321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43952" y="532263"/>
            <a:ext cx="5609230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5">
                    <a:lumMod val="75000"/>
                  </a:schemeClr>
                </a:solidFill>
              </a:rPr>
              <a:t>নিচের ছবি গুলো লক্ষ্য কর 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386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2416104" flipH="1" flipV="1">
            <a:off x="2518498" y="860651"/>
            <a:ext cx="472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  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41946" y="397806"/>
            <a:ext cx="9062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পাঠ সংক্রান্ত আরো কয়েকটি চিত্র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84" y="2490786"/>
            <a:ext cx="2867112" cy="19079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912" y="2490785"/>
            <a:ext cx="3043502" cy="1907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754" y="2280902"/>
            <a:ext cx="3464611" cy="2297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56523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0937" y="1577541"/>
            <a:ext cx="8458200" cy="534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শিক্ষার্থীরাঃ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আত্নমর্যাদা,আত্নবিশ্বাস,সৃ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জনশীলতা,এবং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কায়িক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মেধাশ্রমের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আত্নমর্যাদা,আত্নবি</a:t>
            </a:r>
            <a:r>
              <a:rPr lang="bn-IN" sz="4400" smtClean="0">
                <a:latin typeface="NikoshBAN" pitchFamily="2" charset="0"/>
                <a:cs typeface="NikoshBAN" pitchFamily="2" charset="0"/>
              </a:rPr>
              <a:t>শ্বাস </a:t>
            </a:r>
            <a:r>
              <a:rPr lang="en-US" sz="44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ও স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ৃজনশশীলতার ক্ষেত্রগুলি চিহ্নিত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করতেপারব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4797" y="19489"/>
            <a:ext cx="5715000" cy="15580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 descr="roses_decor_by_lyotta-d65c2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002827" y="1300870"/>
            <a:ext cx="2286001" cy="1941923"/>
          </a:xfrm>
          <a:prstGeom prst="rect">
            <a:avLst/>
          </a:prstGeom>
        </p:spPr>
      </p:pic>
      <p:pic>
        <p:nvPicPr>
          <p:cNvPr id="5" name="Picture 4" descr="roses_decor_by_lyotta-d65c2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9246829" y="5270630"/>
            <a:ext cx="1973433" cy="1578591"/>
          </a:xfrm>
          <a:prstGeom prst="rect">
            <a:avLst/>
          </a:prstGeom>
        </p:spPr>
      </p:pic>
      <p:pic>
        <p:nvPicPr>
          <p:cNvPr id="6" name="Picture 5" descr="KijRbMriq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533809" y="5237267"/>
            <a:ext cx="2098552" cy="2171704"/>
          </a:xfrm>
          <a:prstGeom prst="rect">
            <a:avLst/>
          </a:prstGeom>
        </p:spPr>
      </p:pic>
      <p:pic>
        <p:nvPicPr>
          <p:cNvPr id="7" name="Picture 6" descr="KijRbMriq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736585" y="1092255"/>
            <a:ext cx="2098552" cy="2171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955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6847" y="354842"/>
            <a:ext cx="6196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</a:rPr>
              <a:t>পাঠ সংক্রান্ত কয়েকটি চিত্র </a:t>
            </a:r>
            <a:endParaRPr lang="en-US" sz="4400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63" y="2524835"/>
            <a:ext cx="2895600" cy="23395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88" y="2333767"/>
            <a:ext cx="2920621" cy="2647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956" y="2305405"/>
            <a:ext cx="3148038" cy="27783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983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2382" y="313898"/>
            <a:ext cx="5800298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</a:rPr>
              <a:t>পাঠ সংক্রান্ত আরো কয়েকটি চিত্র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34" y="2681785"/>
            <a:ext cx="3048000" cy="228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119" y="2681785"/>
            <a:ext cx="3048357" cy="22850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83" y="2803761"/>
            <a:ext cx="3364783" cy="216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46842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1249" y="191070"/>
            <a:ext cx="6782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একক কাজ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2322" y="1978925"/>
            <a:ext cx="9771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আত্নমর্যাদা </a:t>
            </a:r>
            <a:r>
              <a:rPr lang="bn-IN" sz="3200" dirty="0"/>
              <a:t>নিয়ে লেখক কি </a:t>
            </a:r>
            <a:r>
              <a:rPr lang="bn-IN" sz="3200" dirty="0" smtClean="0"/>
              <a:t>লেখেন?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342496" y="1201003"/>
            <a:ext cx="2415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সময়ঃ ৩মিনিট 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52428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168</Words>
  <Application>Microsoft Office PowerPoint</Application>
  <PresentationFormat>Custom</PresentationFormat>
  <Paragraphs>36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ABC</cp:lastModifiedBy>
  <cp:revision>76</cp:revision>
  <dcterms:created xsi:type="dcterms:W3CDTF">2018-03-06T04:07:47Z</dcterms:created>
  <dcterms:modified xsi:type="dcterms:W3CDTF">2021-01-21T08:49:37Z</dcterms:modified>
</cp:coreProperties>
</file>