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6" autoAdjust="0"/>
  </p:normalViewPr>
  <p:slideViewPr>
    <p:cSldViewPr snapToGrid="0">
      <p:cViewPr varScale="1">
        <p:scale>
          <a:sx n="77" d="100"/>
          <a:sy n="77" d="100"/>
        </p:scale>
        <p:origin x="-4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A71D6-CC59-40BF-B613-0C411AB00A3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34CEE-DCE9-4AE4-AFA7-FFE45D2FE5D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EC3BFB-4EEE-4246-9596-7E7A50BF1DF6}" type="parTrans" cxnId="{86185E37-4803-4D65-B066-B1B99709F67B}">
      <dgm:prSet/>
      <dgm:spPr/>
      <dgm:t>
        <a:bodyPr/>
        <a:lstStyle/>
        <a:p>
          <a:endParaRPr lang="en-US"/>
        </a:p>
      </dgm:t>
    </dgm:pt>
    <dgm:pt modelId="{97D595C5-263F-4FBB-8262-E189F51BE26F}" type="sibTrans" cxnId="{86185E37-4803-4D65-B066-B1B99709F67B}">
      <dgm:prSet/>
      <dgm:spPr/>
      <dgm:t>
        <a:bodyPr/>
        <a:lstStyle/>
        <a:p>
          <a:endParaRPr lang="en-US"/>
        </a:p>
      </dgm:t>
    </dgm:pt>
    <dgm:pt modelId="{4B1AABD1-3B23-4248-B437-3160CB1AD245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1F9A78-FD2F-48D7-BA0D-7913BEC00886}" type="parTrans" cxnId="{ECEDBB73-6B0E-43B5-A25C-3152E79B8D48}">
      <dgm:prSet/>
      <dgm:spPr/>
      <dgm:t>
        <a:bodyPr/>
        <a:lstStyle/>
        <a:p>
          <a:endParaRPr lang="en-US"/>
        </a:p>
      </dgm:t>
    </dgm:pt>
    <dgm:pt modelId="{2F519A3F-CA72-456E-86D8-658B0B2DEAA9}" type="sibTrans" cxnId="{ECEDBB73-6B0E-43B5-A25C-3152E79B8D48}">
      <dgm:prSet/>
      <dgm:spPr/>
      <dgm:t>
        <a:bodyPr/>
        <a:lstStyle/>
        <a:p>
          <a:endParaRPr lang="en-US"/>
        </a:p>
      </dgm:t>
    </dgm:pt>
    <dgm:pt modelId="{24A69E94-0842-460A-B4E4-335F3552A7CC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A86022-C2EC-4402-A16C-1A11AB29DAAB}" type="parTrans" cxnId="{102F3DF9-0513-4A08-B53C-BED69C21EEFA}">
      <dgm:prSet/>
      <dgm:spPr/>
      <dgm:t>
        <a:bodyPr/>
        <a:lstStyle/>
        <a:p>
          <a:endParaRPr lang="en-US"/>
        </a:p>
      </dgm:t>
    </dgm:pt>
    <dgm:pt modelId="{4B8F3E60-FA03-4936-9F91-0F2B19453D0E}" type="sibTrans" cxnId="{102F3DF9-0513-4A08-B53C-BED69C21EEFA}">
      <dgm:prSet/>
      <dgm:spPr/>
      <dgm:t>
        <a:bodyPr/>
        <a:lstStyle/>
        <a:p>
          <a:endParaRPr lang="en-US"/>
        </a:p>
      </dgm:t>
    </dgm:pt>
    <dgm:pt modelId="{926D3DB3-595B-4AAA-90D7-24EBB50B5B6C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gm:t>
    </dgm:pt>
    <dgm:pt modelId="{C0705427-492F-4256-BC8D-6F8116ED37A7}" type="parTrans" cxnId="{ADEBA786-1E59-426B-819A-2DED7EAAB020}">
      <dgm:prSet/>
      <dgm:spPr/>
      <dgm:t>
        <a:bodyPr/>
        <a:lstStyle/>
        <a:p>
          <a:endParaRPr lang="en-US"/>
        </a:p>
      </dgm:t>
    </dgm:pt>
    <dgm:pt modelId="{9736BFCE-1113-4A60-BB83-A55F10A7B8A8}" type="sibTrans" cxnId="{ADEBA786-1E59-426B-819A-2DED7EAAB020}">
      <dgm:prSet/>
      <dgm:spPr/>
      <dgm:t>
        <a:bodyPr/>
        <a:lstStyle/>
        <a:p>
          <a:endParaRPr lang="en-US"/>
        </a:p>
      </dgm:t>
    </dgm:pt>
    <dgm:pt modelId="{61620F21-5CBF-4DCE-B0E3-18436AFD54BD}">
      <dgm:prSet phldrT="[Text]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08D05-71FE-4034-95F1-22E429945D23}" type="parTrans" cxnId="{EC548586-15BD-4D14-B458-59166EFBA219}">
      <dgm:prSet/>
      <dgm:spPr/>
      <dgm:t>
        <a:bodyPr/>
        <a:lstStyle/>
        <a:p>
          <a:endParaRPr lang="en-US"/>
        </a:p>
      </dgm:t>
    </dgm:pt>
    <dgm:pt modelId="{A4566264-0A96-4D77-A258-F6DE0B3E98AB}" type="sibTrans" cxnId="{EC548586-15BD-4D14-B458-59166EFBA219}">
      <dgm:prSet/>
      <dgm:spPr/>
      <dgm:t>
        <a:bodyPr/>
        <a:lstStyle/>
        <a:p>
          <a:endParaRPr lang="en-US"/>
        </a:p>
      </dgm:t>
    </dgm:pt>
    <dgm:pt modelId="{63E622CC-BBC1-45D7-A781-3C12D0815003}" type="pres">
      <dgm:prSet presAssocID="{E34A71D6-CC59-40BF-B613-0C411AB00A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5A28C-2A06-4957-B432-01805BC62067}" type="pres">
      <dgm:prSet presAssocID="{40734CEE-DCE9-4AE4-AFA7-FFE45D2FE5D1}" presName="node" presStyleLbl="node1" presStyleIdx="0" presStyleCnt="5" custScaleX="147724" custScaleY="115947" custRadScaleRad="89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30934-ECEF-4697-BABB-3DCC8FEF1F99}" type="pres">
      <dgm:prSet presAssocID="{40734CEE-DCE9-4AE4-AFA7-FFE45D2FE5D1}" presName="spNode" presStyleCnt="0"/>
      <dgm:spPr/>
    </dgm:pt>
    <dgm:pt modelId="{8A576B0B-F89A-405A-B881-F7A29DF5FAC4}" type="pres">
      <dgm:prSet presAssocID="{97D595C5-263F-4FBB-8262-E189F51BE26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10204EC-9024-4732-82C0-8953D7D963F4}" type="pres">
      <dgm:prSet presAssocID="{4B1AABD1-3B23-4248-B437-3160CB1AD245}" presName="node" presStyleLbl="node1" presStyleIdx="1" presStyleCnt="5" custScaleX="133087" custRadScaleRad="113089" custRadScaleInc="5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E064D-2E0C-4711-82AF-5176ADFB81E4}" type="pres">
      <dgm:prSet presAssocID="{4B1AABD1-3B23-4248-B437-3160CB1AD245}" presName="spNode" presStyleCnt="0"/>
      <dgm:spPr/>
    </dgm:pt>
    <dgm:pt modelId="{7B1482B4-81EA-4C48-AF16-36451094DD90}" type="pres">
      <dgm:prSet presAssocID="{2F519A3F-CA72-456E-86D8-658B0B2DEAA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ECAAA73-78F1-469D-8F82-1FA05113239E}" type="pres">
      <dgm:prSet presAssocID="{24A69E94-0842-460A-B4E4-335F3552A7CC}" presName="node" presStyleLbl="node1" presStyleIdx="2" presStyleCnt="5" custScaleX="131029" custRadScaleRad="104144" custRadScaleInc="-8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E8825-4B42-4BCB-B1C1-A7A6F844DFEE}" type="pres">
      <dgm:prSet presAssocID="{24A69E94-0842-460A-B4E4-335F3552A7CC}" presName="spNode" presStyleCnt="0"/>
      <dgm:spPr/>
    </dgm:pt>
    <dgm:pt modelId="{65C5724C-02FB-44F3-9850-B6B5D5D22382}" type="pres">
      <dgm:prSet presAssocID="{4B8F3E60-FA03-4936-9F91-0F2B19453D0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C950171-9BCB-4AB4-AA1E-5EEB8B862D7F}" type="pres">
      <dgm:prSet presAssocID="{926D3DB3-595B-4AAA-90D7-24EBB50B5B6C}" presName="node" presStyleLbl="node1" presStyleIdx="3" presStyleCnt="5" custScaleX="138883" custRadScaleRad="106819" custRadScaleInc="1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84B86-3AD9-458B-8081-0FFB63C6974A}" type="pres">
      <dgm:prSet presAssocID="{926D3DB3-595B-4AAA-90D7-24EBB50B5B6C}" presName="spNode" presStyleCnt="0"/>
      <dgm:spPr/>
    </dgm:pt>
    <dgm:pt modelId="{5970C629-EF50-4813-A7BC-1CFE9527284D}" type="pres">
      <dgm:prSet presAssocID="{9736BFCE-1113-4A60-BB83-A55F10A7B8A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42D5E6A-5FEB-4893-A4DD-0B667525EF0F}" type="pres">
      <dgm:prSet presAssocID="{61620F21-5CBF-4DCE-B0E3-18436AFD54BD}" presName="node" presStyleLbl="node1" presStyleIdx="4" presStyleCnt="5" custScaleX="140430" custRadScaleRad="106043" custRadScaleInc="-49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096D3-27BF-4515-93FC-27FAD7317620}" type="pres">
      <dgm:prSet presAssocID="{61620F21-5CBF-4DCE-B0E3-18436AFD54BD}" presName="spNode" presStyleCnt="0"/>
      <dgm:spPr/>
    </dgm:pt>
    <dgm:pt modelId="{1EA15F06-BC5D-4F0B-8955-8FD936C5165C}" type="pres">
      <dgm:prSet presAssocID="{A4566264-0A96-4D77-A258-F6DE0B3E98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DEBA786-1E59-426B-819A-2DED7EAAB020}" srcId="{E34A71D6-CC59-40BF-B613-0C411AB00A32}" destId="{926D3DB3-595B-4AAA-90D7-24EBB50B5B6C}" srcOrd="3" destOrd="0" parTransId="{C0705427-492F-4256-BC8D-6F8116ED37A7}" sibTransId="{9736BFCE-1113-4A60-BB83-A55F10A7B8A8}"/>
    <dgm:cxn modelId="{F5F391CE-C1F6-476A-89ED-4464EFD3CAD3}" type="presOf" srcId="{97D595C5-263F-4FBB-8262-E189F51BE26F}" destId="{8A576B0B-F89A-405A-B881-F7A29DF5FAC4}" srcOrd="0" destOrd="0" presId="urn:microsoft.com/office/officeart/2005/8/layout/cycle6"/>
    <dgm:cxn modelId="{ECEDBB73-6B0E-43B5-A25C-3152E79B8D48}" srcId="{E34A71D6-CC59-40BF-B613-0C411AB00A32}" destId="{4B1AABD1-3B23-4248-B437-3160CB1AD245}" srcOrd="1" destOrd="0" parTransId="{A61F9A78-FD2F-48D7-BA0D-7913BEC00886}" sibTransId="{2F519A3F-CA72-456E-86D8-658B0B2DEAA9}"/>
    <dgm:cxn modelId="{86185E37-4803-4D65-B066-B1B99709F67B}" srcId="{E34A71D6-CC59-40BF-B613-0C411AB00A32}" destId="{40734CEE-DCE9-4AE4-AFA7-FFE45D2FE5D1}" srcOrd="0" destOrd="0" parTransId="{49EC3BFB-4EEE-4246-9596-7E7A50BF1DF6}" sibTransId="{97D595C5-263F-4FBB-8262-E189F51BE26F}"/>
    <dgm:cxn modelId="{C871AD29-DBB9-4661-AC73-75A89CC44863}" type="presOf" srcId="{40734CEE-DCE9-4AE4-AFA7-FFE45D2FE5D1}" destId="{1BD5A28C-2A06-4957-B432-01805BC62067}" srcOrd="0" destOrd="0" presId="urn:microsoft.com/office/officeart/2005/8/layout/cycle6"/>
    <dgm:cxn modelId="{4468D736-9191-463A-9648-7925D8BAFA7D}" type="presOf" srcId="{24A69E94-0842-460A-B4E4-335F3552A7CC}" destId="{4ECAAA73-78F1-469D-8F82-1FA05113239E}" srcOrd="0" destOrd="0" presId="urn:microsoft.com/office/officeart/2005/8/layout/cycle6"/>
    <dgm:cxn modelId="{102F3DF9-0513-4A08-B53C-BED69C21EEFA}" srcId="{E34A71D6-CC59-40BF-B613-0C411AB00A32}" destId="{24A69E94-0842-460A-B4E4-335F3552A7CC}" srcOrd="2" destOrd="0" parTransId="{C3A86022-C2EC-4402-A16C-1A11AB29DAAB}" sibTransId="{4B8F3E60-FA03-4936-9F91-0F2B19453D0E}"/>
    <dgm:cxn modelId="{405B3087-CC89-49A7-BB12-D8FACDEC019B}" type="presOf" srcId="{61620F21-5CBF-4DCE-B0E3-18436AFD54BD}" destId="{242D5E6A-5FEB-4893-A4DD-0B667525EF0F}" srcOrd="0" destOrd="0" presId="urn:microsoft.com/office/officeart/2005/8/layout/cycle6"/>
    <dgm:cxn modelId="{CDC651DB-AD90-495D-96E6-DC38B4E7A2FA}" type="presOf" srcId="{4B1AABD1-3B23-4248-B437-3160CB1AD245}" destId="{510204EC-9024-4732-82C0-8953D7D963F4}" srcOrd="0" destOrd="0" presId="urn:microsoft.com/office/officeart/2005/8/layout/cycle6"/>
    <dgm:cxn modelId="{E2334484-81C0-49AE-AFF4-A8054E9E513B}" type="presOf" srcId="{9736BFCE-1113-4A60-BB83-A55F10A7B8A8}" destId="{5970C629-EF50-4813-A7BC-1CFE9527284D}" srcOrd="0" destOrd="0" presId="urn:microsoft.com/office/officeart/2005/8/layout/cycle6"/>
    <dgm:cxn modelId="{5E20303F-FC72-4147-8F82-8E9E5E19BFE7}" type="presOf" srcId="{E34A71D6-CC59-40BF-B613-0C411AB00A32}" destId="{63E622CC-BBC1-45D7-A781-3C12D0815003}" srcOrd="0" destOrd="0" presId="urn:microsoft.com/office/officeart/2005/8/layout/cycle6"/>
    <dgm:cxn modelId="{CBD1FC22-EAB9-4906-AB70-4BCC790FA976}" type="presOf" srcId="{926D3DB3-595B-4AAA-90D7-24EBB50B5B6C}" destId="{5C950171-9BCB-4AB4-AA1E-5EEB8B862D7F}" srcOrd="0" destOrd="0" presId="urn:microsoft.com/office/officeart/2005/8/layout/cycle6"/>
    <dgm:cxn modelId="{8DBDCCD4-2220-4F92-BB02-A89423B03341}" type="presOf" srcId="{A4566264-0A96-4D77-A258-F6DE0B3E98AB}" destId="{1EA15F06-BC5D-4F0B-8955-8FD936C5165C}" srcOrd="0" destOrd="0" presId="urn:microsoft.com/office/officeart/2005/8/layout/cycle6"/>
    <dgm:cxn modelId="{EC548586-15BD-4D14-B458-59166EFBA219}" srcId="{E34A71D6-CC59-40BF-B613-0C411AB00A32}" destId="{61620F21-5CBF-4DCE-B0E3-18436AFD54BD}" srcOrd="4" destOrd="0" parTransId="{2C608D05-71FE-4034-95F1-22E429945D23}" sibTransId="{A4566264-0A96-4D77-A258-F6DE0B3E98AB}"/>
    <dgm:cxn modelId="{61A9D0A7-0371-4CE6-BDB7-BD85A42DDE3D}" type="presOf" srcId="{4B8F3E60-FA03-4936-9F91-0F2B19453D0E}" destId="{65C5724C-02FB-44F3-9850-B6B5D5D22382}" srcOrd="0" destOrd="0" presId="urn:microsoft.com/office/officeart/2005/8/layout/cycle6"/>
    <dgm:cxn modelId="{06E901E9-6E09-43AE-83F2-0038E9E4C234}" type="presOf" srcId="{2F519A3F-CA72-456E-86D8-658B0B2DEAA9}" destId="{7B1482B4-81EA-4C48-AF16-36451094DD90}" srcOrd="0" destOrd="0" presId="urn:microsoft.com/office/officeart/2005/8/layout/cycle6"/>
    <dgm:cxn modelId="{9278A16C-5B66-4601-B9BC-D4D7498C0A11}" type="presParOf" srcId="{63E622CC-BBC1-45D7-A781-3C12D0815003}" destId="{1BD5A28C-2A06-4957-B432-01805BC62067}" srcOrd="0" destOrd="0" presId="urn:microsoft.com/office/officeart/2005/8/layout/cycle6"/>
    <dgm:cxn modelId="{4E3FB3A9-0CDD-408A-8D8F-B30DEB53D83F}" type="presParOf" srcId="{63E622CC-BBC1-45D7-A781-3C12D0815003}" destId="{E1A30934-ECEF-4697-BABB-3DCC8FEF1F99}" srcOrd="1" destOrd="0" presId="urn:microsoft.com/office/officeart/2005/8/layout/cycle6"/>
    <dgm:cxn modelId="{988D5648-9769-4B84-9385-A57BD486DFE6}" type="presParOf" srcId="{63E622CC-BBC1-45D7-A781-3C12D0815003}" destId="{8A576B0B-F89A-405A-B881-F7A29DF5FAC4}" srcOrd="2" destOrd="0" presId="urn:microsoft.com/office/officeart/2005/8/layout/cycle6"/>
    <dgm:cxn modelId="{84B02F60-A1F7-455B-9BA0-7D2F80EDFF27}" type="presParOf" srcId="{63E622CC-BBC1-45D7-A781-3C12D0815003}" destId="{510204EC-9024-4732-82C0-8953D7D963F4}" srcOrd="3" destOrd="0" presId="urn:microsoft.com/office/officeart/2005/8/layout/cycle6"/>
    <dgm:cxn modelId="{AE2A2E49-C92D-452E-B4AB-1BFE282F4B8A}" type="presParOf" srcId="{63E622CC-BBC1-45D7-A781-3C12D0815003}" destId="{0A5E064D-2E0C-4711-82AF-5176ADFB81E4}" srcOrd="4" destOrd="0" presId="urn:microsoft.com/office/officeart/2005/8/layout/cycle6"/>
    <dgm:cxn modelId="{89B1D18A-A8FF-4C96-B523-8A677EB813CD}" type="presParOf" srcId="{63E622CC-BBC1-45D7-A781-3C12D0815003}" destId="{7B1482B4-81EA-4C48-AF16-36451094DD90}" srcOrd="5" destOrd="0" presId="urn:microsoft.com/office/officeart/2005/8/layout/cycle6"/>
    <dgm:cxn modelId="{D5D8CBC4-A3FA-4A19-8EC5-5F2A703ED35A}" type="presParOf" srcId="{63E622CC-BBC1-45D7-A781-3C12D0815003}" destId="{4ECAAA73-78F1-469D-8F82-1FA05113239E}" srcOrd="6" destOrd="0" presId="urn:microsoft.com/office/officeart/2005/8/layout/cycle6"/>
    <dgm:cxn modelId="{1D4769BE-F7E1-4C65-8A6C-092977AF538E}" type="presParOf" srcId="{63E622CC-BBC1-45D7-A781-3C12D0815003}" destId="{704E8825-4B42-4BCB-B1C1-A7A6F844DFEE}" srcOrd="7" destOrd="0" presId="urn:microsoft.com/office/officeart/2005/8/layout/cycle6"/>
    <dgm:cxn modelId="{77742B4A-1970-4CC1-B011-A18536205BE8}" type="presParOf" srcId="{63E622CC-BBC1-45D7-A781-3C12D0815003}" destId="{65C5724C-02FB-44F3-9850-B6B5D5D22382}" srcOrd="8" destOrd="0" presId="urn:microsoft.com/office/officeart/2005/8/layout/cycle6"/>
    <dgm:cxn modelId="{DFCB283C-ECBC-4618-9AFC-9E1E52ED2311}" type="presParOf" srcId="{63E622CC-BBC1-45D7-A781-3C12D0815003}" destId="{5C950171-9BCB-4AB4-AA1E-5EEB8B862D7F}" srcOrd="9" destOrd="0" presId="urn:microsoft.com/office/officeart/2005/8/layout/cycle6"/>
    <dgm:cxn modelId="{DED1BACC-A53E-41E0-8ADA-72D4CCEDED3D}" type="presParOf" srcId="{63E622CC-BBC1-45D7-A781-3C12D0815003}" destId="{5D984B86-3AD9-458B-8081-0FFB63C6974A}" srcOrd="10" destOrd="0" presId="urn:microsoft.com/office/officeart/2005/8/layout/cycle6"/>
    <dgm:cxn modelId="{B82BBC4B-BD1B-4E32-BE56-FC047C181D36}" type="presParOf" srcId="{63E622CC-BBC1-45D7-A781-3C12D0815003}" destId="{5970C629-EF50-4813-A7BC-1CFE9527284D}" srcOrd="11" destOrd="0" presId="urn:microsoft.com/office/officeart/2005/8/layout/cycle6"/>
    <dgm:cxn modelId="{80A4E1FC-3FFA-46E0-BC99-92CA0722E68E}" type="presParOf" srcId="{63E622CC-BBC1-45D7-A781-3C12D0815003}" destId="{242D5E6A-5FEB-4893-A4DD-0B667525EF0F}" srcOrd="12" destOrd="0" presId="urn:microsoft.com/office/officeart/2005/8/layout/cycle6"/>
    <dgm:cxn modelId="{CC27ED06-6A16-4C23-B4F8-D0B2EB1181BB}" type="presParOf" srcId="{63E622CC-BBC1-45D7-A781-3C12D0815003}" destId="{809096D3-27BF-4515-93FC-27FAD7317620}" srcOrd="13" destOrd="0" presId="urn:microsoft.com/office/officeart/2005/8/layout/cycle6"/>
    <dgm:cxn modelId="{55A5FF42-7D1C-49B4-93CD-B8A370983320}" type="presParOf" srcId="{63E622CC-BBC1-45D7-A781-3C12D0815003}" destId="{1EA15F06-BC5D-4F0B-8955-8FD936C5165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5A28C-2A06-4957-B432-01805BC62067}">
      <dsp:nvSpPr>
        <dsp:cNvPr id="0" name=""/>
        <dsp:cNvSpPr/>
      </dsp:nvSpPr>
      <dsp:spPr>
        <a:xfrm>
          <a:off x="2528688" y="177857"/>
          <a:ext cx="2484675" cy="126762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90568" y="239737"/>
        <a:ext cx="2360915" cy="1143867"/>
      </dsp:txXfrm>
    </dsp:sp>
    <dsp:sp modelId="{8A576B0B-F89A-405A-B881-F7A29DF5FAC4}">
      <dsp:nvSpPr>
        <dsp:cNvPr id="0" name=""/>
        <dsp:cNvSpPr/>
      </dsp:nvSpPr>
      <dsp:spPr>
        <a:xfrm>
          <a:off x="2220596" y="1167670"/>
          <a:ext cx="4365123" cy="4365123"/>
        </a:xfrm>
        <a:custGeom>
          <a:avLst/>
          <a:gdLst/>
          <a:ahLst/>
          <a:cxnLst/>
          <a:rect l="0" t="0" r="0" b="0"/>
          <a:pathLst>
            <a:path>
              <a:moveTo>
                <a:pt x="2805461" y="90775"/>
              </a:moveTo>
              <a:arcTo wR="2182561" hR="2182561" stAng="17194960" swAng="20757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204EC-9024-4732-82C0-8953D7D963F4}">
      <dsp:nvSpPr>
        <dsp:cNvPr id="0" name=""/>
        <dsp:cNvSpPr/>
      </dsp:nvSpPr>
      <dsp:spPr>
        <a:xfrm>
          <a:off x="5108708" y="1992349"/>
          <a:ext cx="2238485" cy="1093281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2078" y="2045719"/>
        <a:ext cx="2131745" cy="986541"/>
      </dsp:txXfrm>
    </dsp:sp>
    <dsp:sp modelId="{7B1482B4-81EA-4C48-AF16-36451094DD90}">
      <dsp:nvSpPr>
        <dsp:cNvPr id="0" name=""/>
        <dsp:cNvSpPr/>
      </dsp:nvSpPr>
      <dsp:spPr>
        <a:xfrm>
          <a:off x="1938863" y="302191"/>
          <a:ext cx="4365123" cy="4365123"/>
        </a:xfrm>
        <a:custGeom>
          <a:avLst/>
          <a:gdLst/>
          <a:ahLst/>
          <a:cxnLst/>
          <a:rect l="0" t="0" r="0" b="0"/>
          <a:pathLst>
            <a:path>
              <a:moveTo>
                <a:pt x="4277774" y="2793838"/>
              </a:moveTo>
              <a:arcTo wR="2182561" hR="2182561" stAng="975874" swAng="16890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AAA73-78F1-469D-8F82-1FA05113239E}">
      <dsp:nvSpPr>
        <dsp:cNvPr id="0" name=""/>
        <dsp:cNvSpPr/>
      </dsp:nvSpPr>
      <dsp:spPr>
        <a:xfrm>
          <a:off x="4068019" y="4019923"/>
          <a:ext cx="2203870" cy="1093281"/>
        </a:xfrm>
        <a:prstGeom prst="round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21389" y="4073293"/>
        <a:ext cx="2097130" cy="986541"/>
      </dsp:txXfrm>
    </dsp:sp>
    <dsp:sp modelId="{65C5724C-02FB-44F3-9850-B6B5D5D22382}">
      <dsp:nvSpPr>
        <dsp:cNvPr id="0" name=""/>
        <dsp:cNvSpPr/>
      </dsp:nvSpPr>
      <dsp:spPr>
        <a:xfrm>
          <a:off x="1400806" y="717925"/>
          <a:ext cx="4365123" cy="4365123"/>
        </a:xfrm>
        <a:custGeom>
          <a:avLst/>
          <a:gdLst/>
          <a:ahLst/>
          <a:cxnLst/>
          <a:rect l="0" t="0" r="0" b="0"/>
          <a:pathLst>
            <a:path>
              <a:moveTo>
                <a:pt x="2661287" y="4311974"/>
              </a:moveTo>
              <a:arcTo wR="2182561" hR="2182561" stAng="4639780" swAng="9407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50171-9BCB-4AB4-AA1E-5EEB8B862D7F}">
      <dsp:nvSpPr>
        <dsp:cNvPr id="0" name=""/>
        <dsp:cNvSpPr/>
      </dsp:nvSpPr>
      <dsp:spPr>
        <a:xfrm>
          <a:off x="1126744" y="4024818"/>
          <a:ext cx="2335972" cy="1093281"/>
        </a:xfrm>
        <a:prstGeom prst="round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sp:txBody>
      <dsp:txXfrm>
        <a:off x="1180114" y="4078188"/>
        <a:ext cx="2229232" cy="986541"/>
      </dsp:txXfrm>
    </dsp:sp>
    <dsp:sp modelId="{5970C629-EF50-4813-A7BC-1CFE9527284D}">
      <dsp:nvSpPr>
        <dsp:cNvPr id="0" name=""/>
        <dsp:cNvSpPr/>
      </dsp:nvSpPr>
      <dsp:spPr>
        <a:xfrm>
          <a:off x="1463883" y="662434"/>
          <a:ext cx="4365123" cy="4365123"/>
        </a:xfrm>
        <a:custGeom>
          <a:avLst/>
          <a:gdLst/>
          <a:ahLst/>
          <a:cxnLst/>
          <a:rect l="0" t="0" r="0" b="0"/>
          <a:pathLst>
            <a:path>
              <a:moveTo>
                <a:pt x="340935" y="3353881"/>
              </a:moveTo>
              <a:arcTo wR="2182561" hR="2182561" stAng="8852558" swAng="15721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D5E6A-5FEB-4893-A4DD-0B667525EF0F}">
      <dsp:nvSpPr>
        <dsp:cNvPr id="0" name=""/>
        <dsp:cNvSpPr/>
      </dsp:nvSpPr>
      <dsp:spPr>
        <a:xfrm>
          <a:off x="289003" y="1979453"/>
          <a:ext cx="2361992" cy="1093281"/>
        </a:xfrm>
        <a:prstGeom prst="roundRect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373" y="2032823"/>
        <a:ext cx="2255252" cy="986541"/>
      </dsp:txXfrm>
    </dsp:sp>
    <dsp:sp modelId="{1EA15F06-BC5D-4F0B-8955-8FD936C5165C}">
      <dsp:nvSpPr>
        <dsp:cNvPr id="0" name=""/>
        <dsp:cNvSpPr/>
      </dsp:nvSpPr>
      <dsp:spPr>
        <a:xfrm>
          <a:off x="1171307" y="1092702"/>
          <a:ext cx="4365123" cy="4365123"/>
        </a:xfrm>
        <a:custGeom>
          <a:avLst/>
          <a:gdLst/>
          <a:ahLst/>
          <a:cxnLst/>
          <a:rect l="0" t="0" r="0" b="0"/>
          <a:pathLst>
            <a:path>
              <a:moveTo>
                <a:pt x="433332" y="877275"/>
              </a:moveTo>
              <a:arcTo wR="2182561" hR="2182561" stAng="13003833" swAng="18446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8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1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5D89-59F9-4F71-8179-BC27B218DB9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0" y="222422"/>
            <a:ext cx="8983361" cy="638844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21026" y="518984"/>
            <a:ext cx="6474941" cy="2421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88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940908" y="444844"/>
            <a:ext cx="5090984" cy="10626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i="1" dirty="0">
              <a:solidFill>
                <a:srgbClr val="00206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507525" y="1680519"/>
            <a:ext cx="7920681" cy="453493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কিশোরদল কুড়িয়ে পাওয়া বাক্সটি নিয়ে কিসের পরিচয় দেয়নি- বুঝিয়ে বল।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কালবৈশাখী ঝড়ের লক্ষণ কি ভাবে বোঝা যায়।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বাক্সের ভিতর কি কি ছিল?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37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>
            <a:off x="3262184" y="407774"/>
            <a:ext cx="5263978" cy="1235675"/>
          </a:xfrm>
          <a:prstGeom prst="flowChartDisp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000" i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82811" y="2026507"/>
            <a:ext cx="7920681" cy="42630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ছেলে-মেয়েরা কাদের বাগানে আম কুড়াতে যায়?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নাট-মন্দির কাকে বলে?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কাগজগুলো কোথায় আঠা দিয়ে লাগিয়ে দিয়েছিল?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গ্রামের লোক সর্বশান্ত হয়ে গিয়েছিল?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‘ও বড় হলে উকিল হবে’- কাকে উদ্দেশ্য করে কথাটি বলা হয়েছিল?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1569308" y="753762"/>
            <a:ext cx="7772400" cy="1668162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i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i="1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347784" y="2434282"/>
            <a:ext cx="5968313" cy="373174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 কাজ করলে যে আনন্দ পাওয়া যায় তার পক্ষে তোমার অনুভূতি ব্যক্ত কর।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1853515" y="457200"/>
            <a:ext cx="7389340" cy="2483708"/>
          </a:xfrm>
          <a:prstGeom prst="flowChartPreparat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15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409" y="2940908"/>
            <a:ext cx="5748670" cy="3336326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678670" y="428025"/>
            <a:ext cx="5969000" cy="11811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i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600" i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92580" y="4847969"/>
            <a:ext cx="3505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শ্রেণী 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৮ম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বিষয় – বাংলা ১ম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সময় – ৫০ মিনিট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903" y="1802028"/>
            <a:ext cx="2987675" cy="37338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79774" y="1678460"/>
            <a:ext cx="4324864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i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োঃহাবিবুর রহমান</a:t>
            </a:r>
          </a:p>
          <a:p>
            <a:r>
              <a:rPr lang="bn-BD" sz="3600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i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i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40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বিজ্ঞান)</a:t>
            </a:r>
            <a:r>
              <a:rPr lang="bn-BD" sz="4000" i="1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i="1" dirty="0">
              <a:latin typeface="NikoshBAN" pitchFamily="2" charset="0"/>
              <a:cs typeface="NikoshBAN" pitchFamily="2" charset="0"/>
            </a:endParaRPr>
          </a:p>
          <a:p>
            <a:r>
              <a:rPr lang="bn-BD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তিলসিন্দুর দাখিল মাদ্‌রাসা</a:t>
            </a:r>
          </a:p>
          <a:p>
            <a:r>
              <a:rPr lang="bn-BD" sz="3600" i="1" dirty="0">
                <a:latin typeface="NikoshBAN" pitchFamily="2" charset="0"/>
                <a:cs typeface="NikoshBAN" pitchFamily="2" charset="0"/>
              </a:rPr>
              <a:t>বারহাট্টা, নেত্রকোনা।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099751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32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194" y="395416"/>
            <a:ext cx="5288692" cy="691978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l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ছবিগুলি দে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83" y="3505973"/>
            <a:ext cx="39788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042" y="3522447"/>
            <a:ext cx="4065374" cy="18280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426" y="1086364"/>
            <a:ext cx="4027145" cy="24174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84" y="1106830"/>
            <a:ext cx="3966519" cy="2353063"/>
          </a:xfrm>
          <a:prstGeom prst="rect">
            <a:avLst/>
          </a:prstGeom>
        </p:spPr>
      </p:pic>
      <p:sp>
        <p:nvSpPr>
          <p:cNvPr id="11" name="Frame 10"/>
          <p:cNvSpPr/>
          <p:nvPr/>
        </p:nvSpPr>
        <p:spPr>
          <a:xfrm>
            <a:off x="1099751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458097" y="5474043"/>
            <a:ext cx="8118389" cy="93911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bn-IN" sz="3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পুস্তকের কোন গল্পের সাথে সামঞ্জস্য আছে? </a:t>
            </a:r>
            <a:endParaRPr lang="en-US" sz="36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46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842054" y="481913"/>
            <a:ext cx="5399903" cy="1853514"/>
          </a:xfrm>
          <a:prstGeom prst="wedgeRoundRectCallout">
            <a:avLst>
              <a:gd name="adj1" fmla="val -35250"/>
              <a:gd name="adj2" fmla="val 1051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i="1" dirty="0">
              <a:solidFill>
                <a:srgbClr val="00206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767017" y="3595814"/>
            <a:ext cx="7537621" cy="2730845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8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বিভূতিভূষণ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বন্দ্যোপাধ্যায়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3249827" y="383059"/>
            <a:ext cx="4559643" cy="135924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6600" i="1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430980" y="1910147"/>
            <a:ext cx="8096079" cy="4194089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 সম্পর্কে জানতে পারবে।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গল্পটি কোন গ্রন্থ থেকে সংকলিত হয়েছে তা জানতে পারবে।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নতুন শব্দ সম্পর্কে জানবে।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মধ্যে কর্তব্যপরায়নতা ও নৈতিক চেতনার সৃষ্টি হবে। </a:t>
            </a:r>
          </a:p>
          <a:p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4800" y="342900"/>
            <a:ext cx="4953000" cy="7762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01247770"/>
              </p:ext>
            </p:extLst>
          </p:nvPr>
        </p:nvGraphicFramePr>
        <p:xfrm>
          <a:off x="1701800" y="1308100"/>
          <a:ext cx="7480300" cy="511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01" y="2774357"/>
            <a:ext cx="1895475" cy="2409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Frame 4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7136" y="840260"/>
            <a:ext cx="3855123" cy="17885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642245" y="753763"/>
            <a:ext cx="3823032" cy="17391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8920" y="3101546"/>
            <a:ext cx="3904551" cy="16725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নীরব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41098" y="3089190"/>
            <a:ext cx="3761248" cy="17708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60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224217" y="370702"/>
            <a:ext cx="6400800" cy="175466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5742" y="2347783"/>
            <a:ext cx="7970108" cy="38058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বাদল পায়ে কি বেধে পড়ে গিয়েছিল?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বালক দলের গুপ্ত মিটিং কোথায় বসেছিল?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 ক্ষতিগ্রস্ত হয়েছিল?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একটা রসিদ লিখে দেও- কথাটি কে বলেছিল?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1075038" y="0"/>
            <a:ext cx="8884508" cy="68580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47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900" y="279400"/>
            <a:ext cx="6235700" cy="660400"/>
          </a:xfrm>
        </p:spPr>
        <p:txBody>
          <a:bodyPr>
            <a:normAutofit fontScale="90000"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আলোচনা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843" y="3130826"/>
            <a:ext cx="3842952" cy="10235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বিচুলি গাদা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532" y="1354157"/>
            <a:ext cx="3664122" cy="10235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গহনা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914" y="4903718"/>
            <a:ext cx="3534033" cy="10235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নাট মন্দির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38103" y="1300677"/>
            <a:ext cx="3760198" cy="11706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অলংকার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71136" y="3086537"/>
            <a:ext cx="3530713" cy="10235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খড়ের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95965" y="4833771"/>
            <a:ext cx="3448335" cy="17194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মন্দিরে সামনের ঘর যেখানে নাচ-গান করা হয়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87" y="4593367"/>
            <a:ext cx="3422821" cy="184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995" y="1112107"/>
            <a:ext cx="3015048" cy="15198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88392"/>
            <a:ext cx="329925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13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243</Words>
  <Application>Microsoft Office PowerPoint</Application>
  <PresentationFormat>Custom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             ছবিগুলি দেখো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শব্দার্থ আলোচনা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Purabi Rani</dc:creator>
  <cp:lastModifiedBy>Windows User</cp:lastModifiedBy>
  <cp:revision>70</cp:revision>
  <dcterms:created xsi:type="dcterms:W3CDTF">2020-02-11T01:36:40Z</dcterms:created>
  <dcterms:modified xsi:type="dcterms:W3CDTF">2021-03-18T11:39:31Z</dcterms:modified>
</cp:coreProperties>
</file>