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0BF59-87F5-403C-B654-23C7EB9995F0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D4272-7399-4390-ABFB-E97014BC6E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D4272-7399-4390-ABFB-E97014BC6E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733800"/>
          </a:xfr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sz="8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800" dirty="0" err="1" smtClean="0">
                <a:latin typeface="NikoshBAN" pitchFamily="2" charset="0"/>
                <a:cs typeface="NikoshBAN" pitchFamily="2" charset="0"/>
              </a:rPr>
              <a:t>মহান</a:t>
            </a:r>
            <a:r>
              <a:rPr lang="en-US" sz="9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800" dirty="0" err="1" smtClean="0"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9800" dirty="0" smtClean="0">
                <a:latin typeface="NikoshBAN" pitchFamily="2" charset="0"/>
                <a:cs typeface="NikoshBAN" pitchFamily="2" charset="0"/>
              </a:rPr>
              <a:t>  “ </a:t>
            </a:r>
            <a:r>
              <a:rPr lang="en-US" sz="98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9800" dirty="0" smtClean="0">
                <a:latin typeface="NikoshBAN" pitchFamily="2" charset="0"/>
                <a:cs typeface="NikoshBAN" pitchFamily="2" charset="0"/>
              </a:rPr>
              <a:t> ”</a:t>
            </a:r>
            <a:r>
              <a:rPr lang="en-US" sz="89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ফুলেল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।    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819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jahangir-v 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3800"/>
            <a:ext cx="9144000" cy="3124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 descr="ছবি - জাহাঙ্গীর।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800"/>
            <a:ext cx="2209800" cy="14478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2  0.014 -0.02797  0.021 -0.04661  C 0.04 -0.09988  0.045 -0.15182  0.031 -0.15982  C 0.017 -0.16914  -0.01 -0.13185  -0.029 -0.07858  C -0.039 -0.05061  -0.045 -0.02397  -0.047 -0.004  C -0.05 0.01199  -0.051 0.02797  -0.051 0.04661  C -0.051 0.10654  -0.038 0.15582  -0.023 0.15582  C -0.008 0.15582  0.005 0.10654  0.005 0.04661  C 0.005 0.01865  0.002 -0.00799  -0.003 -0.02664  C -0.005 -0.04262  -0.01 -0.05993  -0.016 -0.07724  C -0.036 -0.13185  -0.063 -0.16914  -0.077 -0.15982  C -0.091 -0.15049  -0.086 -0.09988  -0.066 -0.04528  C -0.058 -0.01998  -0.047 0.00133  -0.036 0.01598  C -0.028 0.0293  -0.019 0.04129  -0.007 0.05327  C 0.029 0.09189  0.065 0.10921  0.075 0.09323  C 0.084 0.07724  0.064 0.03329  0.028 -0.004  C 0.013 -0.01998  -0.003 -0.03196  -0.016 -0.03995  C -0.028 -0.04794  -0.043 -0.0546  -0.059 -0.0586  C -0.103 -0.07192  -0.141 -0.06792  -0.144 -0.04661  C -0.148 -0.02664  -0.115 0  -0.071 0.01332  C -0.051 0.01865  -0.032 0.02131  -0.017 0.01998  C -0.004 0.01998  0.01 0.01731  0.025 0.01332  C 0.069 0  0.102 -0.02797  0.098 -0.04794  C 0.095 -0.06792  0.057 -0.07325  0.013 -0.05993  C -0.008 -0.05327  -0.027 -0.04395  -0.04 -0.03329  C -0.051 -0.0253  -0.062 -0.01598  -0.074 -0.004  C -0.109 0.03463  -0.13 0.07724  -0.12 0.09323  C -0.111 0.10921  -0.074 0.09189  -0.039 0.0546  C -0.022 0.03596  -0.008 0.01731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29400"/>
          </a:xfrm>
          <a:solidFill>
            <a:srgbClr val="FFFF00"/>
          </a:solidFill>
          <a:ln w="76200">
            <a:solidFill>
              <a:srgbClr val="FF0000"/>
            </a:solidFill>
            <a:prstDash val="sysDot"/>
          </a:ln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শিক্ষকও</a:t>
            </a:r>
            <a:r>
              <a:rPr lang="en-US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i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/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স্বাস্থ্যবিজ্ঞান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খেলাধুলা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৮ম,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ফুটবলখেলার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ছবি - জাহাঙ্গীর।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1981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38800" y="2133600"/>
            <a:ext cx="3505200" cy="3352800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বিডিপি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36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36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86400"/>
            <a:ext cx="8915400" cy="1143000"/>
          </a:xfrm>
          <a:prstGeom prst="rect">
            <a:avLst/>
          </a:prstGeom>
          <a:solidFill>
            <a:srgbClr val="00B0F0"/>
          </a:solidFill>
          <a:ln>
            <a:solidFill>
              <a:srgbClr val="00B05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্‌্‌্‌্‌্‌্‌্‌্‌্‌্‌্‌্‌্‌্‌্‌্‌্‌্‌্‌্‌্‌্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‌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)।  </a:t>
            </a:r>
            <a:endParaRPr lang="en-US" sz="32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 tmFilter="0,0; .5, 0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1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62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8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3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rgbClr val="FF0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5400" b="1" i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b="1" i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ll-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00"/>
          </a:solidFill>
          <a:ln w="76200"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3416320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ফুটবলের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i="1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7200" b="1" i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jahangir-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00600"/>
            <a:ext cx="9144000" cy="205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417638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sz="8000" b="1" i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i="1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0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5410200" cy="5334000"/>
          </a:xfrm>
          <a:prstGeom prst="rect">
            <a:avLst/>
          </a:prstGeom>
          <a:solidFill>
            <a:srgbClr val="FFFF00"/>
          </a:solidFill>
          <a:ln w="762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##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ফুটবল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%%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প্রস্থ্য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##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৳৳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মাঠের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আবস্থান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জানবো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ll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0"/>
            <a:ext cx="3733800" cy="2905125"/>
          </a:xfrm>
          <a:prstGeom prst="rect">
            <a:avLst/>
          </a:prstGeom>
          <a:ln w="76200">
            <a:solidFill>
              <a:srgbClr val="00B050"/>
            </a:solidFill>
            <a:prstDash val="sysDot"/>
          </a:ln>
        </p:spPr>
      </p:pic>
      <p:pic>
        <p:nvPicPr>
          <p:cNvPr id="5" name="Picture 4" descr="boll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4495800"/>
            <a:ext cx="3733800" cy="23622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00"/>
          </a:solidFill>
          <a:ln w="76200">
            <a:solidFill>
              <a:srgbClr val="FF0000"/>
            </a:solidFill>
            <a:prstDash val="dashDot"/>
          </a:ln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8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ll-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371600"/>
            <a:ext cx="5486400" cy="54864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2819400" y="1524000"/>
            <a:ext cx="35052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4200" y="1828800"/>
            <a:ext cx="2971800" cy="685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4191000" y="2286000"/>
            <a:ext cx="21336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334000" y="5181600"/>
            <a:ext cx="914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6477000" y="1371600"/>
            <a:ext cx="2667000" cy="457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৮ 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</a:t>
            </a:r>
            <a:r>
              <a:rPr lang="en-US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উচ্চতা</a:t>
            </a:r>
            <a:r>
              <a:rPr lang="en-US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৮ </a:t>
            </a:r>
            <a:r>
              <a:rPr lang="en-US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ফুট</a:t>
            </a:r>
            <a:r>
              <a:rPr lang="en-US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72200" y="2057400"/>
            <a:ext cx="2971800" cy="6858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লম্বা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– ২০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00800" y="3124200"/>
            <a:ext cx="2743200" cy="838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৪৪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477000" y="4343400"/>
            <a:ext cx="2286000" cy="1219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১১৫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572000" y="6553200"/>
            <a:ext cx="1752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629400" y="6248400"/>
            <a:ext cx="2514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৭৫ </a:t>
            </a:r>
            <a:r>
              <a:rPr lang="en-US" sz="4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গজ</a:t>
            </a:r>
            <a:r>
              <a:rPr lang="en-US" sz="4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US" sz="9800" b="1" i="1" dirty="0" err="1" smtClean="0"/>
              <a:t>মুল্যায়ণ</a:t>
            </a:r>
            <a:r>
              <a:rPr lang="en-US" sz="9800" b="1" i="1" dirty="0" smtClean="0"/>
              <a:t> </a:t>
            </a:r>
            <a:endParaRPr lang="en-US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5181600" cy="541020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,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, </a:t>
            </a:r>
          </a:p>
          <a:p>
            <a:pPr algn="ctr"/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ক্যালেন্ডার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দেখিয়ে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i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5400" b="1" i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5400" b="1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ll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371600"/>
            <a:ext cx="3886200" cy="5486400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B050"/>
          </a:solidFill>
          <a:ln w="76200">
            <a:solidFill>
              <a:srgbClr val="FF0000"/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sz="9800" i="1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ball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0"/>
            <a:ext cx="4495800" cy="5486400"/>
          </a:xfrm>
          <a:prstGeom prst="rect">
            <a:avLst/>
          </a:prstGeom>
          <a:ln w="76200">
            <a:solidFill>
              <a:srgbClr val="00B050"/>
            </a:solidFill>
            <a:prstDash val="sysDot"/>
          </a:ln>
        </p:spPr>
      </p:pic>
      <p:pic>
        <p:nvPicPr>
          <p:cNvPr id="4" name="Picture 3" descr="download (3).png"/>
          <p:cNvPicPr>
            <a:picLocks noChangeAspect="1"/>
          </p:cNvPicPr>
          <p:nvPr/>
        </p:nvPicPr>
        <p:blipFill>
          <a:blip r:embed="rId3"/>
          <a:srcRect t="5839" r="35000"/>
          <a:stretch>
            <a:fillRect/>
          </a:stretch>
        </p:blipFill>
        <p:spPr>
          <a:xfrm>
            <a:off x="4572000" y="1447800"/>
            <a:ext cx="4572000" cy="5410200"/>
          </a:xfrm>
          <a:prstGeom prst="rect">
            <a:avLst/>
          </a:prstGeom>
          <a:ln w="57150">
            <a:solidFill>
              <a:srgbClr val="00B0F0"/>
            </a:solidFill>
            <a:prstDash val="sysDash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119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মহান স্বাধীনতা  “ মার্চ ” মাসে  সবাইকে ফুলেল   শুভেচ্ছা ।      </vt:lpstr>
      <vt:lpstr> শিক্ষকও শ্রেণি পরিচিতি  শ্রেণি- নবম/ দশম ।  বিষয়ঃ শারীরিক শিক্ষা,                          স্বাস্থ্যবিজ্ঞান ও খেলাধুলা।  অধ্যায়ঃ ৮ম, পাঠঃ ফুটবলখেলার                     মাঠ।   </vt:lpstr>
      <vt:lpstr>নিচের ছবি দেখে  কোন খেলার মাঠ   বুঝতে পারি ? </vt:lpstr>
      <vt:lpstr>পাঠ ঘোষণা </vt:lpstr>
      <vt:lpstr>শিখন ফল </vt:lpstr>
      <vt:lpstr>পাঠ উপস্থাপন </vt:lpstr>
      <vt:lpstr>মুল্যায়ণ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মহান স্বাধীনতা  “ মার্চ ” মাসে  সবাইকে ফলেল  শুভেচ্ছা </dc:title>
  <dc:creator>RAFAT COMPUTER</dc:creator>
  <cp:lastModifiedBy>RAFAT COMPUTER</cp:lastModifiedBy>
  <cp:revision>73</cp:revision>
  <dcterms:created xsi:type="dcterms:W3CDTF">2006-08-16T00:00:00Z</dcterms:created>
  <dcterms:modified xsi:type="dcterms:W3CDTF">2021-03-18T05:04:49Z</dcterms:modified>
</cp:coreProperties>
</file>