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72" r:id="rId4"/>
    <p:sldId id="273" r:id="rId5"/>
    <p:sldId id="274" r:id="rId6"/>
    <p:sldId id="281" r:id="rId7"/>
    <p:sldId id="259" r:id="rId8"/>
    <p:sldId id="264" r:id="rId9"/>
    <p:sldId id="271" r:id="rId10"/>
    <p:sldId id="265" r:id="rId11"/>
    <p:sldId id="266" r:id="rId12"/>
    <p:sldId id="282" r:id="rId13"/>
    <p:sldId id="283" r:id="rId14"/>
    <p:sldId id="269" r:id="rId15"/>
    <p:sldId id="270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5C59D-DD86-406A-BADE-96087BF8FC4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7A104-5191-4AA3-A464-D403B5023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7A104-5191-4AA3-A464-D403B502330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2801-810A-4F9B-B421-2325A7534B1E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9F1-5630-4320-9E47-EDD392B5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76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2801-810A-4F9B-B421-2325A7534B1E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9F1-5630-4320-9E47-EDD392B5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10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2801-810A-4F9B-B421-2325A7534B1E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9F1-5630-4320-9E47-EDD392B5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2801-810A-4F9B-B421-2325A7534B1E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9F1-5630-4320-9E47-EDD392B5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08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2801-810A-4F9B-B421-2325A7534B1E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9F1-5630-4320-9E47-EDD392B5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21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2801-810A-4F9B-B421-2325A7534B1E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9F1-5630-4320-9E47-EDD392B5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03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2801-810A-4F9B-B421-2325A7534B1E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9F1-5630-4320-9E47-EDD392B5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90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2801-810A-4F9B-B421-2325A7534B1E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9F1-5630-4320-9E47-EDD392B5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5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2801-810A-4F9B-B421-2325A7534B1E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9F1-5630-4320-9E47-EDD392B5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00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2801-810A-4F9B-B421-2325A7534B1E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9F1-5630-4320-9E47-EDD392B5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5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2801-810A-4F9B-B421-2325A7534B1E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89F1-5630-4320-9E47-EDD392B5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4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32801-810A-4F9B-B421-2325A7534B1E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B89F1-5630-4320-9E47-EDD392B5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2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jp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fif"/><Relationship Id="rId5" Type="http://schemas.openxmlformats.org/officeDocument/2006/relationships/image" Target="../media/image24.jfif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835566-6385-4272-984C-C23FD8EC2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r="7264"/>
          <a:stretch/>
        </p:blipFill>
        <p:spPr>
          <a:xfrm>
            <a:off x="-35169" y="0"/>
            <a:ext cx="122271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5AAC262-E760-4BC2-ACDE-8656FA5B3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859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43400" y="5105400"/>
            <a:ext cx="3243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7EAA5C-B3AB-4FFC-A2DA-55E8A94C7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62000"/>
            <a:ext cx="6705600" cy="42788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EC486F-9C29-448D-B4AA-88724A7F7F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10200"/>
            <a:ext cx="11049000" cy="10434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517441-3102-478E-8167-25ACCB519B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1"/>
            <a:ext cx="1211126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0E2C0D-3129-411F-89A3-4920D21776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7000" y="381000"/>
            <a:ext cx="1334086" cy="18288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E3A2A9-114E-46D4-A7AE-B44889C6A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85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AAE968-53B1-44E6-A95D-4278FF8C25BE}"/>
              </a:ext>
            </a:extLst>
          </p:cNvPr>
          <p:cNvSpPr txBox="1"/>
          <p:nvPr/>
        </p:nvSpPr>
        <p:spPr>
          <a:xfrm>
            <a:off x="4800600" y="4800600"/>
            <a:ext cx="2819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খেলি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B5208-C13D-49C7-950F-95DF957DC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62000"/>
            <a:ext cx="64770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angle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04F6DD-690F-4785-A17C-B45F882BCA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10200"/>
            <a:ext cx="11049000" cy="1043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E9EFDA-55B1-4953-A27B-63FBAC4B80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1"/>
            <a:ext cx="1211126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E42A8A-EE18-41B0-8044-F378F061D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7000" y="381000"/>
            <a:ext cx="133408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4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3E8840-ACFC-4BEA-8ACB-E09F6C265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10668000" cy="63830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E0063D-E2A7-4028-9F2B-3619F9AE1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85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45EE24-3F80-4AD5-BE9B-DBAB0F6A2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19800"/>
            <a:ext cx="11049000" cy="433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26C784-AB6F-4228-8E24-A12FB6AA88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1"/>
            <a:ext cx="1211126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1D6D5B-E664-47C3-A02A-45F123C962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7000" y="381000"/>
            <a:ext cx="133408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0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7C3AD0-0111-41C4-94CE-26CA4CFC4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85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3600" y="1348800"/>
            <a:ext cx="7924800" cy="429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বেলি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533400"/>
            <a:ext cx="2971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7AA67D-2A4F-4391-9108-A33597E23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10200"/>
            <a:ext cx="11049000" cy="1043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BBF8D4-79C8-4BC8-BFBD-5AACB3241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1"/>
            <a:ext cx="1211126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39A69E-C012-4C93-97A6-71A9110A1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7000" y="381000"/>
            <a:ext cx="1334086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FBC29AF-F5AA-4E0B-A9A0-18813C842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85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05400" y="533400"/>
            <a:ext cx="1981200" cy="830997"/>
          </a:xfrm>
          <a:prstGeom prst="rect">
            <a:avLst/>
          </a:prstGeom>
          <a:ln w="38100"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454A77-95E6-442B-AB7C-E239CD5E9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4200"/>
            <a:ext cx="4114800" cy="27432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F19158-B402-49F0-8A3E-D921E1132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200400"/>
            <a:ext cx="4114800" cy="27432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E98F42-F060-49E7-80A3-8277E5210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57200"/>
            <a:ext cx="4114801" cy="27432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72310D-A898-4F13-B728-913D6A993C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4114800" cy="27432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ACEDD6-FDD4-4FA0-BDD6-5CD5D10645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10200"/>
            <a:ext cx="11049000" cy="10434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7D3728-4616-4244-BA73-F64ED8A792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908345" cy="1371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AE4A3F-3CEF-4451-904C-9462D9083B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0520" y="381000"/>
            <a:ext cx="1000565" cy="137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13A921-CFE0-4C95-A913-DFDA4561D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8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457200"/>
            <a:ext cx="3733800" cy="762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05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2D07F8-32F2-424A-9D94-775601C88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8528957" cy="477621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91964A-BBC2-4D86-9115-E1C5CB7C5F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10200"/>
            <a:ext cx="11049000" cy="1043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74884A-E4D0-482B-A5AA-A9691C6344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908345" cy="137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36D97B-EE90-43B7-B62C-637EDC6121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0520" y="381000"/>
            <a:ext cx="1000565" cy="137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859" cy="6858000"/>
          </a:xfrm>
          <a:prstGeom prst="rect">
            <a:avLst/>
          </a:prstGeom>
        </p:spPr>
      </p:pic>
      <p:pic>
        <p:nvPicPr>
          <p:cNvPr id="3" name="Picture 3" descr="F:\New folder (2)\Animated gif\img8.gif">
            <a:extLst>
              <a:ext uri="{FF2B5EF4-FFF2-40B4-BE49-F238E27FC236}">
                <a16:creationId xmlns:a16="http://schemas.microsoft.com/office/drawing/2014/main" id="{612A79CF-88A9-4709-8051-3A9265F925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37" y="677929"/>
            <a:ext cx="3868042" cy="246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louds Sticker by Cosmic Kitten for iOS &amp; Android | GIPHY">
            <a:extLst>
              <a:ext uri="{FF2B5EF4-FFF2-40B4-BE49-F238E27FC236}">
                <a16:creationId xmlns:a16="http://schemas.microsoft.com/office/drawing/2014/main" id="{EA0B191F-2ABE-447F-9ED0-E7D20B1731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7" y="228600"/>
            <a:ext cx="2912064" cy="291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B657A5F-92EC-4A20-9D14-0E8ECD852B03}"/>
              </a:ext>
            </a:extLst>
          </p:cNvPr>
          <p:cNvGrpSpPr/>
          <p:nvPr/>
        </p:nvGrpSpPr>
        <p:grpSpPr>
          <a:xfrm>
            <a:off x="5552418" y="609600"/>
            <a:ext cx="3820182" cy="1079467"/>
            <a:chOff x="5552418" y="609600"/>
            <a:chExt cx="3820182" cy="107946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A7AFAF-5563-41D4-B6CB-71DBCD68D912}"/>
                </a:ext>
              </a:extLst>
            </p:cNvPr>
            <p:cNvSpPr/>
            <p:nvPr/>
          </p:nvSpPr>
          <p:spPr>
            <a:xfrm>
              <a:off x="7467600" y="609600"/>
              <a:ext cx="1905000" cy="9233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perspectiveAbove"/>
                <a:lightRig rig="threePt" dir="t"/>
              </a:scene3d>
              <a:sp3d extrusionH="133350">
                <a:bevelT w="165100" h="368300"/>
                <a:extrusionClr>
                  <a:srgbClr val="CC0066"/>
                </a:extrusion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শুভেচ্ছা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66FDFB-C613-4198-A19C-88E3E1514B74}"/>
                </a:ext>
              </a:extLst>
            </p:cNvPr>
            <p:cNvSpPr/>
            <p:nvPr/>
          </p:nvSpPr>
          <p:spPr>
            <a:xfrm>
              <a:off x="5552418" y="765737"/>
              <a:ext cx="2682572" cy="923330"/>
            </a:xfrm>
            <a:prstGeom prst="rect">
              <a:avLst/>
            </a:prstGeom>
            <a:scene3d>
              <a:camera prst="perspectiveRelaxedModerately"/>
              <a:lightRig rig="threePt" dir="t"/>
            </a:scene3d>
            <a:sp3d>
              <a:bevelT w="0" h="514350" prst="convex"/>
            </a:sp3d>
          </p:spPr>
          <p:txBody>
            <a:bodyPr wrap="square">
              <a:spAutoFit/>
              <a:sp3d>
                <a:bevelT w="171450" h="3683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সকলকে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3" descr="F:\New folder (2)\Animated gif\img8.gif">
            <a:extLst>
              <a:ext uri="{FF2B5EF4-FFF2-40B4-BE49-F238E27FC236}">
                <a16:creationId xmlns:a16="http://schemas.microsoft.com/office/drawing/2014/main" id="{37E6D212-BACC-4E39-9C74-8ACD1876EF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66517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3" b="13051"/>
          <a:stretch/>
        </p:blipFill>
        <p:spPr>
          <a:xfrm>
            <a:off x="558018" y="2982351"/>
            <a:ext cx="5801703" cy="34385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3" b="13051"/>
          <a:stretch/>
        </p:blipFill>
        <p:spPr>
          <a:xfrm>
            <a:off x="5791200" y="2982352"/>
            <a:ext cx="5801703" cy="3438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582" y="2911444"/>
            <a:ext cx="897491" cy="7168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FC6895-AA45-4CFC-8B43-B8125F0838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10200"/>
            <a:ext cx="11049000" cy="104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94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859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83212" y="703384"/>
            <a:ext cx="10058400" cy="5430129"/>
            <a:chOff x="548640" y="468850"/>
            <a:chExt cx="11183815" cy="5875678"/>
          </a:xfrm>
        </p:grpSpPr>
        <p:sp>
          <p:nvSpPr>
            <p:cNvPr id="4" name="Snip and Round Single Corner Rectangle 3"/>
            <p:cNvSpPr/>
            <p:nvPr/>
          </p:nvSpPr>
          <p:spPr>
            <a:xfrm>
              <a:off x="548640" y="468850"/>
              <a:ext cx="11183815" cy="5875678"/>
            </a:xfrm>
            <a:prstGeom prst="snipRound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k[]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P:O”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180" y="956603"/>
              <a:ext cx="4179987" cy="4838792"/>
            </a:xfrm>
            <a:prstGeom prst="ellipse">
              <a:avLst/>
            </a:prstGeom>
            <a:ln w="190500" cap="rnd">
              <a:solidFill>
                <a:srgbClr val="FF0000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riblet"/>
              <a:extrusionClr>
                <a:srgbClr val="000000"/>
              </a:extrusionClr>
            </a:sp3d>
          </p:spPr>
        </p:pic>
        <p:sp>
          <p:nvSpPr>
            <p:cNvPr id="6" name="Teardrop 5"/>
            <p:cNvSpPr/>
            <p:nvPr/>
          </p:nvSpPr>
          <p:spPr>
            <a:xfrm>
              <a:off x="5233182" y="956603"/>
              <a:ext cx="5809956" cy="5233182"/>
            </a:xfrm>
            <a:prstGeom prst="teardrop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12654D-C97F-40EC-A578-F853147DCBEC}"/>
                </a:ext>
              </a:extLst>
            </p:cNvPr>
            <p:cNvSpPr txBox="1"/>
            <p:nvPr/>
          </p:nvSpPr>
          <p:spPr>
            <a:xfrm>
              <a:off x="4784954" y="1203314"/>
              <a:ext cx="6706411" cy="473975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উ</a:t>
              </a:r>
              <a:r>
                <a:rPr kumimoji="0" lang="en-US" sz="4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পস্থাপনায়</a:t>
              </a:r>
              <a:endParaRPr kumimoji="0" lang="bn-IN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মোঃ</a:t>
              </a:r>
              <a:r>
                <a:rPr kumimoji="0" lang="en-US" sz="5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মামুন</a:t>
              </a:r>
              <a:r>
                <a:rPr kumimoji="0" lang="en-US" sz="5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হোসেন</a:t>
              </a:r>
              <a:r>
                <a:rPr kumimoji="0" lang="bn-IN" sz="5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সহকারী শিক্ষক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বোয়ালিয়া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bn-I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সরকার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ি</a:t>
              </a:r>
              <a:r>
                <a:rPr kumimoji="0" lang="bn-I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প্রাথমিক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bn-I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বিদ্যালয়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,</a:t>
              </a:r>
              <a:r>
                <a:rPr kumimoji="0" lang="bn-I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সিংড়া,নাটোর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।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মোবাইলঃ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০১৭২১৩৮১৫৫২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2EF3971-BB86-4E89-8C84-7E976CA646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10200"/>
            <a:ext cx="11049000" cy="1043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4A514D-8A1E-4C82-B695-9DABE3EAFF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1"/>
            <a:ext cx="1211126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984091-ACAF-4957-81AB-B354820702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7000" y="381000"/>
            <a:ext cx="133408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67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85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6DAACC-BC57-4796-8EEC-B3C93A766DA3}"/>
              </a:ext>
            </a:extLst>
          </p:cNvPr>
          <p:cNvSpPr txBox="1"/>
          <p:nvPr/>
        </p:nvSpPr>
        <p:spPr>
          <a:xfrm>
            <a:off x="4267200" y="1962823"/>
            <a:ext cx="7015089" cy="267765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</a:t>
            </a:r>
            <a:r>
              <a:rPr kumimoji="0" lang="bn-IN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বাংলা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 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</a:t>
            </a:r>
            <a:r>
              <a:rPr kumimoji="0" lang="bn-IN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প্রথম</a:t>
            </a:r>
            <a:r>
              <a:rPr kumimoji="0" lang="bn-IN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kumimoji="0" lang="bn-IN" sz="4400" b="1" i="0" u="none" strike="noStrike" kern="1200" cap="none" spc="0" normalizeH="0" baseline="0" noProof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শিরোনাম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kumimoji="0" lang="bn-IN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 ৪০ মিনিট</a:t>
            </a:r>
            <a:endParaRPr kumimoji="0" lang="en-U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DD91FA-BE5F-4AB7-AFD0-C0D38E9500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648" y="1447800"/>
            <a:ext cx="3039552" cy="411480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9FB9A8-7840-4963-8D27-8B31065DE3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10200"/>
            <a:ext cx="11049000" cy="1043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36A26F-B9C0-40D3-9246-A2524BD54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1"/>
            <a:ext cx="1211126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93B408-3C36-4F73-9527-60F83724F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7000" y="381000"/>
            <a:ext cx="133408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56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" y="2345"/>
            <a:ext cx="1216485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778E0A-A661-426D-9FEB-F1BB1BD86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80" b="7724"/>
          <a:stretch/>
        </p:blipFill>
        <p:spPr>
          <a:xfrm>
            <a:off x="838200" y="1905000"/>
            <a:ext cx="10499188" cy="3505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291D70-FBD4-4DE8-AB58-C6DA4F0BA16B}"/>
              </a:ext>
            </a:extLst>
          </p:cNvPr>
          <p:cNvSpPr/>
          <p:nvPr/>
        </p:nvSpPr>
        <p:spPr>
          <a:xfrm>
            <a:off x="2842596" y="537663"/>
            <a:ext cx="6870671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পড়বো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0BB06-E72C-49DA-A94D-055DA8E935A9}"/>
              </a:ext>
            </a:extLst>
          </p:cNvPr>
          <p:cNvSpPr txBox="1"/>
          <p:nvPr/>
        </p:nvSpPr>
        <p:spPr>
          <a:xfrm>
            <a:off x="3962400" y="2743200"/>
            <a:ext cx="4876800" cy="830997"/>
          </a:xfrm>
          <a:prstGeom prst="rect">
            <a:avLst/>
          </a:prstGeom>
          <a:noFill/>
        </p:spPr>
        <p:txBody>
          <a:bodyPr wrap="square">
            <a:prstTxWarp prst="textStop">
              <a:avLst/>
            </a:prstTxWarp>
            <a:spAutoFit/>
          </a:bodyPr>
          <a:lstStyle/>
          <a:p>
            <a:r>
              <a:rPr lang="en-US" sz="4800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480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B21031-E76A-49AA-A397-33CDA4F816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10200"/>
            <a:ext cx="11049000" cy="10434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50C309-713C-43AB-993E-E8FE206A0B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1"/>
            <a:ext cx="1211126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7ED21E-5D4F-4686-992D-06DB9AFA1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7000" y="381000"/>
            <a:ext cx="133408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1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23991B-98EC-4AC3-8E5A-2B4C2903F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" y="0"/>
            <a:ext cx="121648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0"/>
            <a:ext cx="8153400" cy="2514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-</a:t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en-US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en-US" dirty="0">
                <a:latin typeface="NikoshBAN" pitchFamily="2" charset="0"/>
                <a:cs typeface="NikoshBAN" pitchFamily="2" charset="0"/>
              </a:rPr>
              <a:t>২।কোন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09600"/>
            <a:ext cx="39624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77885-7007-4CFC-8AF2-A61F2075A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10200"/>
            <a:ext cx="11049000" cy="1043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0354D9-0692-476C-ABB9-5BCAD6A76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1"/>
            <a:ext cx="1211126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26B86A-B5A4-4B79-A8F5-BAD81C5A8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7000" y="381000"/>
            <a:ext cx="1334086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39AAC2-1287-47B7-B9F0-5E9E6216B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" y="0"/>
            <a:ext cx="1216485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2400" y="5029200"/>
            <a:ext cx="3865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ভোরে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উঠি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0F95C1-FAA8-4CC5-8B19-1B2F57F97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62000"/>
            <a:ext cx="8046720" cy="419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AFA5F3-1D60-441C-B40F-40B926B198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10200"/>
            <a:ext cx="11049000" cy="10434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138A0D-E2A1-4564-8992-5FE3539DBE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1"/>
            <a:ext cx="1211126" cy="1828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80135A-C9EA-4B69-BEC2-77154532A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7000" y="381000"/>
            <a:ext cx="1334086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354C59-0B37-455D-8AB6-5719C18B6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85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3000" y="4800600"/>
            <a:ext cx="2438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দাঁ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মাজি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F17BF-5E2C-45BB-98E0-25531274D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62000"/>
            <a:ext cx="7683191" cy="4038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A14606-B497-4176-A276-65B2BAEB8C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10200"/>
            <a:ext cx="11049000" cy="1043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465BBB-DF96-4347-A150-1B1CE8CD7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1"/>
            <a:ext cx="1211126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44D5FD-C12D-496A-91CF-DFDF49E5D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7000" y="381000"/>
            <a:ext cx="1334086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41DBFA-C268-461E-A8C6-7C60515F1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85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05200" y="381000"/>
            <a:ext cx="5181600" cy="6096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ধুই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86200" y="4953000"/>
            <a:ext cx="3886200" cy="685800"/>
          </a:xfrm>
        </p:spPr>
        <p:txBody>
          <a:bodyPr>
            <a:normAutofit fontScale="62500" lnSpcReduction="20000"/>
          </a:bodyPr>
          <a:lstStyle/>
          <a:p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ধুই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435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143000"/>
            <a:ext cx="4597791" cy="37338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78BA4-40A2-4D83-AD40-B9AA4D7B8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4648200" cy="37338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5A3456-CF15-4AD1-B670-1C782E0209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10200"/>
            <a:ext cx="11049000" cy="1043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A40-43A1-4763-B3E5-F2C576411C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1"/>
            <a:ext cx="1211126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186525-80DE-4CCD-887D-5E50650A88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7000" y="381000"/>
            <a:ext cx="1334086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147</Words>
  <Application>Microsoft Office PowerPoint</Application>
  <PresentationFormat>Widescreen</PresentationFormat>
  <Paragraphs>34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 পাঠ শেষে শিক্ষার্থীরা- ১। প্রতিদিন কী কী কাজ করে তা ছবি দেখে বলতে                  পারবে। ২।কোন কাজ কখন করে তা বলতে পারবে।</vt:lpstr>
      <vt:lpstr>PowerPoint Presentation</vt:lpstr>
      <vt:lpstr>PowerPoint Presentation</vt:lpstr>
      <vt:lpstr>আমরা খাওয়ার আগে হাত ধুই।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সকলকে শুভেচ্ছা </dc:title>
  <dc:creator>Acer</dc:creator>
  <cp:lastModifiedBy>mhosain02@gmail.com</cp:lastModifiedBy>
  <cp:revision>96</cp:revision>
  <dcterms:created xsi:type="dcterms:W3CDTF">2006-08-16T00:00:00Z</dcterms:created>
  <dcterms:modified xsi:type="dcterms:W3CDTF">2021-03-18T10:10:51Z</dcterms:modified>
</cp:coreProperties>
</file>