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06E16-52CD-4A99-A292-08FB08B60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50C444-5CA6-4CDD-BD3B-510F6432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8BF6C0-1155-4AF0-B03C-0ECF4EC0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23999E-ED1C-4E1E-B6CF-9EC33AB6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F5C42-3B81-4F34-9E46-43AA5A2F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8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AB5C8-7247-40D5-8960-96D0F234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6F6576-E964-40B9-AABA-975620DA2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FCCE37-CA66-43B5-9BBC-EDD0A113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5E4C34-AF07-485B-8EE6-B81ECBAF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9E133D-7EE5-4C20-AECD-271C21D7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376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5EFF80-0229-4A72-BB53-38D3ED41C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953D9A-FFE5-44E4-87EC-C89307156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960E3-3C7F-4879-AC5B-E002DA0C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C37366-06D2-4748-AA3D-F69BFF24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942800-4CC7-4021-95D1-CE422BDF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12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B9067-10C6-4E9C-9DEF-BED2AA11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2B1493-C320-43E8-8D18-674A189A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A80CB0-8B05-42BC-9954-0375988D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5C2EF-CD98-4479-821F-9FE3196E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C6BAA-1AD9-43C8-A894-90E8F7A6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257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8C64C-D551-4EC1-A0E8-CB1452C6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F917C6-FCAA-49F7-80BE-8446DCC83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102083-7921-4997-B9AD-E5265EC6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EF56AC-1DD1-4BF0-B1DC-58C159CA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5BFC1F-8FA5-4843-A604-B2DD01B1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360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11B32-B6BE-4604-9233-CB794F93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76AB19-1B69-45E7-BBD8-0F4E855A9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BA0B91-2053-4F9E-8E12-F5FDBDF6B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791C1-B1E8-4891-9245-C054B38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F7368C-EDF6-4919-92E3-70F6D0C1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B5DE66-BCE3-415C-AB49-AD9C03B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554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552E4A-2D26-4E0A-B042-EA9F7ACE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CF6B8-06BD-441A-981E-687ADCDC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DF3D41-6379-49CE-9A83-7CAE612A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5C07A47-7250-4633-9183-78349BEB0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E18A53-26C1-4FB8-AC57-EF163AFEB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E01F33-1258-473F-828F-8317660A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CF37CD-9356-448A-8000-BE82A06B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AA59B3-CF34-4AB2-AA29-80708097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268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A25AA-4FCB-4114-9343-67D86175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4C80AB-A22E-44EC-A89A-00184529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D59593-3CDA-4D31-AA38-59D9D886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9B9921-F565-43D7-9CB2-1702F506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727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BCA4CF-E1E1-4B2F-8236-5328F538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77C5750-03AA-49E1-9A3E-9C49D91C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109A79-9E81-4B9D-906E-4B3D44A0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773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53E30-5A30-42C6-BF78-7697EF4A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3D0A8A-12C4-4B22-9FDD-D5B7B0C6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2372B0-8BAE-405E-B60C-1877F94BA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49B8A6-9494-43DB-B933-3A06D76C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B13838-F2D8-4722-B21C-5E0DE642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558307-DB44-4A9A-B39F-80F63CBA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536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80F78-3B95-4EF8-9FDC-C99FA847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D28E666-980E-4EA2-8B4F-092C05DFD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2F0349-FCFC-45DC-9B4E-9E6C5B661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C7F4FD-A1A2-4D4F-A965-012E6A67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B2CFF-1B8F-43E6-ACD9-04E24F95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E65DBC-B285-47F6-B497-6400BA02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77FA8D-EE73-4ED7-BF4B-6228FAA0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F48278-9C25-499C-B751-9EB82A66F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4E911E-BCE9-495D-82C6-690EC6DEA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DA1A0-968E-41AD-B439-2C5B572AB2B3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E9101B-A6D4-4E7D-AB1A-AADC85D90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4E334-11F2-4EC8-A605-D62B7217D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AF0F-97C5-46D1-85D5-4DC2F1AAB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320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29388-1A71-489F-87FB-C5272207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SutonnyMJ" pitchFamily="2" charset="0"/>
                <a:cs typeface="SutonnyMJ" pitchFamily="2" charset="0"/>
              </a:rPr>
              <a:t>cÖ_‡g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Avgvi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cwiPq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Zvgv‡`i‡K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Rvwb‡q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†`B|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Avwg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gvQv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iv‡eqv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Av³vi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mnKvix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wkÿK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m`icyi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miKvwi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cÖv_wgK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we`¨vjq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wÿY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mybvgMÄ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mybvgMÄ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10A622-CAFA-46D3-A1E1-5CD53C97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800" dirty="0" err="1">
                <a:latin typeface="SutonnyMJ" pitchFamily="2" charset="0"/>
                <a:cs typeface="SutonnyMJ" pitchFamily="2" charset="0"/>
              </a:rPr>
              <a:t>AvR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Avwg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Zvgv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eB‡qi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iæZ¡c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~©Y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Kie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| †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mwU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mgvcbx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cixÿvq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| 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Mí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| 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Avgv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gnvb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gyw³hy‡×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Mí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MíwUi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Rv‡bv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n¨uv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a‡iQ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,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MíwUi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ÔÔA‡cÿvÕÕ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eB‡qi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MíwU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†K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wj‡L‡Qb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n¨vu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ÔÔ†mwjbv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nv‡mbÕÕ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wj‡L‡Qb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190197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36D85-ABF3-4F11-AA38-7DAA735D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38B11D3-EC5B-468B-8D41-1732B7A15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19507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D851EB-5A3D-45D9-ACA8-EB35830A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540DF55-3EF5-46DF-978F-C33512F6E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03492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A0DA8-FD9C-4EE5-90E6-6D245E18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B1232351-EA2C-4EBF-93B1-691CE4FCD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xmlns="" val="205325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33992-7230-4387-AAA4-62E8DC57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BD4EE22-F0C6-410F-87EB-8039ACAA1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38931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5CE7B-34E4-4473-A2EA-B00A1193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A7B21F7-A816-4650-A002-907F23DEB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58929"/>
          </a:xfrm>
        </p:spPr>
      </p:pic>
    </p:spTree>
    <p:extLst>
      <p:ext uri="{BB962C8B-B14F-4D97-AF65-F5344CB8AC3E}">
        <p14:creationId xmlns:p14="http://schemas.microsoft.com/office/powerpoint/2010/main" xmlns="" val="20337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63695-6DEC-447B-924F-59B0E744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FD18CD7-37AB-4993-965D-AC32C89FE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34948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1F073E-19C9-4BC0-A7B0-08888D23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BFE0D8C-2D02-419E-9085-AA04D4462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112147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B959F-B9AC-41DB-A8DB-95AA8A8B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6D2067-96DA-4AC8-90FE-0B42A7335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29759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C03E5-DF6D-4F72-A8F0-F7F1CFB5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42461E-66FE-4D47-B981-B5D9F251A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xmlns="" val="50569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3EAF8-9507-49E9-856A-8E215F8C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EFF341F-84B8-44F8-A882-BB4EE6167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696222"/>
          </a:xfrm>
        </p:spPr>
      </p:pic>
    </p:spTree>
    <p:extLst>
      <p:ext uri="{BB962C8B-B14F-4D97-AF65-F5344CB8AC3E}">
        <p14:creationId xmlns:p14="http://schemas.microsoft.com/office/powerpoint/2010/main" xmlns="" val="227046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CE756D1-1715-4670-8599-B50B9072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SutonnyMJ" pitchFamily="2" charset="0"/>
                <a:cs typeface="SutonnyMJ" pitchFamily="2" charset="0"/>
              </a:rPr>
              <a:t>চল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ো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প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থ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ম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ে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একটি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ভিডিও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ক্লিপে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কিছু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ছ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ব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দেখি</a:t>
            </a:r>
            <a:endParaRPr lang="en-GB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3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170E37-DB6B-4FB1-BA02-86D521FE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C691A56-C1EE-425B-8071-C062750B8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125817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3928A-BC49-49FC-83E1-87B1CAAD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D990A6-634F-4DF6-9E2A-C54BC669F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xmlns="" val="300795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59D7C3-9AF4-49A5-9382-AC1E22E2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A58F2A1-014A-4374-87F5-970796276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125"/>
            <a:ext cx="12191999" cy="6492875"/>
          </a:xfrm>
        </p:spPr>
      </p:pic>
    </p:spTree>
    <p:extLst>
      <p:ext uri="{BB962C8B-B14F-4D97-AF65-F5344CB8AC3E}">
        <p14:creationId xmlns:p14="http://schemas.microsoft.com/office/powerpoint/2010/main" xmlns="" val="393232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7720B-BFFD-4A89-9D9E-F593D9C3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B157FE5-B60F-45B5-B8EB-2E54C3C51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6388"/>
          </a:xfrm>
        </p:spPr>
      </p:pic>
    </p:spTree>
    <p:extLst>
      <p:ext uri="{BB962C8B-B14F-4D97-AF65-F5344CB8AC3E}">
        <p14:creationId xmlns:p14="http://schemas.microsoft.com/office/powerpoint/2010/main" xmlns="" val="304581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0169D-B903-42AB-B7D6-1CFE20B2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SutonnyMJ" pitchFamily="2" charset="0"/>
                <a:cs typeface="SutonnyMJ" pitchFamily="2" charset="0"/>
              </a:rPr>
              <a:t>P‡jv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_‡g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G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M‡íi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jLK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R‡b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wbB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F79B20A4-16F5-4D9F-9732-D4B5469DF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0498"/>
            <a:ext cx="12191999" cy="5655213"/>
          </a:xfrm>
        </p:spPr>
      </p:pic>
    </p:spTree>
    <p:extLst>
      <p:ext uri="{BB962C8B-B14F-4D97-AF65-F5344CB8AC3E}">
        <p14:creationId xmlns:p14="http://schemas.microsoft.com/office/powerpoint/2010/main" xmlns="" val="373002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3D4E3-7DC3-4D5B-B693-726CDC78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FDEE7D0-A174-4BFC-9841-959625F33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74977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F51BD-7FE0-4B16-9151-CBE0EF52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mwjbv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n‡mb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-Gi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A‡cÿv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MíwU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Avwg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mi‡e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Kie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Zvgiv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eB‡qi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120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c„óv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†_‡K †`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L‡e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ïb‡e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Zvn‡j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>
                <a:latin typeface="SutonnyMJ" pitchFamily="2" charset="0"/>
                <a:cs typeface="SutonnyMJ" pitchFamily="2" charset="0"/>
              </a:rPr>
              <a:t>Kwi</a:t>
            </a:r>
            <a:r>
              <a:rPr lang="en-GB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93E3556-358E-44F1-9C36-80F30BD0E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</p:spTree>
    <p:extLst>
      <p:ext uri="{BB962C8B-B14F-4D97-AF65-F5344CB8AC3E}">
        <p14:creationId xmlns:p14="http://schemas.microsoft.com/office/powerpoint/2010/main" xmlns="" val="237623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09148-E985-4C1E-92B0-51D30C2B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DE1DBD4-7C45-44D5-BA05-043DC0838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474"/>
            <a:ext cx="12192000" cy="6893169"/>
          </a:xfrm>
        </p:spPr>
      </p:pic>
    </p:spTree>
    <p:extLst>
      <p:ext uri="{BB962C8B-B14F-4D97-AF65-F5344CB8AC3E}">
        <p14:creationId xmlns:p14="http://schemas.microsoft.com/office/powerpoint/2010/main" xmlns="" val="13986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19B24-CC4D-4B8D-8954-733DDEAD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46F2706-4DC9-4DED-B786-0BA2D37B5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63507"/>
          </a:xfrm>
        </p:spPr>
      </p:pic>
    </p:spTree>
    <p:extLst>
      <p:ext uri="{BB962C8B-B14F-4D97-AF65-F5344CB8AC3E}">
        <p14:creationId xmlns:p14="http://schemas.microsoft.com/office/powerpoint/2010/main" xmlns="" val="223064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9DBBE-6A72-465D-AEF8-D49916F2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97724877-E6CB-4838-95E2-67594DE28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2064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0675E-5344-421D-8462-C31E89D9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EEC26F0B-A155-4B4B-9AA3-660D7F362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3846"/>
          </a:xfrm>
        </p:spPr>
      </p:pic>
    </p:spTree>
    <p:extLst>
      <p:ext uri="{BB962C8B-B14F-4D97-AF65-F5344CB8AC3E}">
        <p14:creationId xmlns:p14="http://schemas.microsoft.com/office/powerpoint/2010/main" xmlns="" val="353807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175</Words>
  <Application>Microsoft Office PowerPoint</Application>
  <PresentationFormat>Custom</PresentationFormat>
  <Paragraphs>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cÖ_‡g Avgvi cwiPq †Zvgv‡`i‡K Rvwb‡q †`B| Avwg †gvQv. iv‡eqv Av³vi| mnKvix wkÿK, m`icyi miKvwi cÖv_wgK we`¨vjq, `wÿY mybvgMÄ, mybvgMÄ|</vt:lpstr>
      <vt:lpstr>চলো প্রথমে একটি ভিডিও ক্লিপে কিছু ছবি দেখি</vt:lpstr>
      <vt:lpstr>P‡jv Avgiv cÖ_‡g G M‡íi †jLK m¤ú‡K© †R‡b wbB|</vt:lpstr>
      <vt:lpstr>Slide 4</vt:lpstr>
      <vt:lpstr>‡mwjbv †n‡mb -Gi A‡cÿv MíwU Avwg mi‡e cvV Kie| †Zvgiv cvV¨ eB‡qi 120 c„óv †_‡K †`L‡e Ges gb w`‡q ïb‡e| wVK Av‡Q? Zvn‡j ïiæ Kwi-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Uddin</dc:creator>
  <cp:lastModifiedBy>Nur uddin</cp:lastModifiedBy>
  <cp:revision>41</cp:revision>
  <dcterms:created xsi:type="dcterms:W3CDTF">2020-06-29T18:29:01Z</dcterms:created>
  <dcterms:modified xsi:type="dcterms:W3CDTF">2021-03-18T06:30:34Z</dcterms:modified>
</cp:coreProperties>
</file>