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9EE34-5BA7-4C74-B8B1-32C3646F7BA7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05D44-A65C-4BAE-9A7E-189E0E5E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5E8B0-D63D-4C11-8183-93EDD237B2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-304800"/>
            <a:ext cx="662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W0_372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010400" cy="54102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066800" y="1143000"/>
            <a:ext cx="7010400" cy="4419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2743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উপস্থাপনঃ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8600"/>
            <a:ext cx="5410200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eacher_7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620000" cy="482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04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আমাদের গ্রাম</a:t>
            </a:r>
          </a:p>
          <a:p>
            <a:pPr algn="ctr"/>
            <a:r>
              <a:rPr lang="bn-BD" sz="36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বন্দে আলী মিয়া</a:t>
            </a:r>
            <a:endParaRPr lang="en-US" sz="36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362200"/>
            <a:ext cx="5943600" cy="396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porsho-bangla-748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4384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59436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গ্রাম</a:t>
            </a:r>
          </a:p>
          <a:p>
            <a:pPr algn="ctr"/>
            <a:r>
              <a:rPr lang="bn-BD" sz="28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বন্দে আলী মিয়া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ছোটো গাঁয়ে ছোটো ছোটো ঘর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 সেথা সবে মিলে নাহি কেহ পর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একসাথে খেলি আর পাঠশালে যাই।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হিংসা ও মারামারি কভু নাহি করি,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পিতামাতা গুরুজনে সদা মোরা ডরি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ছোটোগ্রাম মায়ের সমান,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দিয়ে বায়ু দিয়ে বাঁচাইছে প্রাণ। </a:t>
            </a:r>
          </a:p>
          <a:p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6858000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0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 সাথে মিল করে শব্দ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ার্থ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শিখি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বাক্য তৈরী করিঃ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914401"/>
            <a:ext cx="20955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গাঁ</a:t>
            </a:r>
            <a:endParaRPr lang="en-US" sz="4800" dirty="0"/>
          </a:p>
        </p:txBody>
      </p:sp>
      <p:sp>
        <p:nvSpPr>
          <p:cNvPr id="8" name="Right Arrow 7"/>
          <p:cNvSpPr/>
          <p:nvPr/>
        </p:nvSpPr>
        <p:spPr>
          <a:xfrm>
            <a:off x="1219200" y="2133600"/>
            <a:ext cx="1816608" cy="533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34000" y="2133600"/>
            <a:ext cx="1435608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19812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</a:t>
            </a:r>
            <a:r>
              <a:rPr lang="bn-BD" sz="4800" dirty="0" smtClean="0">
                <a:solidFill>
                  <a:srgbClr val="002060"/>
                </a:solidFill>
              </a:rPr>
              <a:t>ম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9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962400"/>
            <a:ext cx="1752600" cy="17526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1828800" y="4419600"/>
            <a:ext cx="1283208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181600" y="4572000"/>
            <a:ext cx="1359408" cy="762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flipH="1">
            <a:off x="6629400" y="457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124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ছোট গায়ে ছোট ছোট ঘর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943600"/>
            <a:ext cx="7951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</a:rPr>
              <a:t>একসাথে খেলি আর পাঠ শালে যাই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bn-BD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ui0041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762000"/>
            <a:ext cx="30480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0" y="111445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কিরণ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1524000" y="1219200"/>
            <a:ext cx="1066800" cy="350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0" y="129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আলো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43600" y="1295400"/>
            <a:ext cx="1219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724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চাঁদের কিশরন ক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 ঝিকি মিকি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02159"/>
            <a:ext cx="7010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প্রশ্নোত্তরে পাঠ আলোচনাঃ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43078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ছোট গায়ে কী আছে ?</a:t>
            </a:r>
            <a:endParaRPr lang="bn-IN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খ)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 সাথে আমরা কোথায় যাই?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গ)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ছোট গ্রাম কীসের সমান?</a:t>
            </a:r>
            <a:endParaRPr lang="bn-IN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ঘ </a:t>
            </a:r>
            <a:r>
              <a:rPr lang="bn-BD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পাড়ার সকল ছেলেরা কী করে?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ঙ) কবিতাটি কে লিখেছেন?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97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সবাই কবিতাটি মনযোগ দিয়ে পড়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:\Nargis picter\s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23750" b="11714"/>
          <a:stretch>
            <a:fillRect/>
          </a:stretch>
        </p:blipFill>
        <p:spPr bwMode="auto">
          <a:xfrm>
            <a:off x="1295400" y="1524000"/>
            <a:ext cx="6248400" cy="481434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1680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572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 দলীয়ভাবে আবৃত্তি কর</a:t>
            </a:r>
          </a:p>
        </p:txBody>
      </p:sp>
      <p:pic>
        <p:nvPicPr>
          <p:cNvPr id="5" name="Picture 4" descr="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5867399" cy="31242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5029200" y="304800"/>
            <a:ext cx="3733800" cy="990600"/>
            <a:chOff x="4800600" y="990600"/>
            <a:chExt cx="3657600" cy="914400"/>
          </a:xfrm>
        </p:grpSpPr>
        <p:sp>
          <p:nvSpPr>
            <p:cNvPr id="28" name="Flowchart: Decision 27"/>
            <p:cNvSpPr/>
            <p:nvPr/>
          </p:nvSpPr>
          <p:spPr>
            <a:xfrm>
              <a:off x="4800600" y="990600"/>
              <a:ext cx="36576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1066800"/>
              <a:ext cx="2514600" cy="710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en-GB" sz="4400" dirty="0" err="1" smtClean="0">
                  <a:latin typeface="NikoshBAN" pitchFamily="2" charset="0"/>
                  <a:cs typeface="NikoshBAN" pitchFamily="2" charset="0"/>
                </a:rPr>
                <a:t>রিচিতি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81000" y="457200"/>
            <a:ext cx="3581400" cy="914400"/>
            <a:chOff x="685800" y="990600"/>
            <a:chExt cx="3581400" cy="914400"/>
          </a:xfrm>
        </p:grpSpPr>
        <p:sp>
          <p:nvSpPr>
            <p:cNvPr id="31" name="Flowchart: Decision 30"/>
            <p:cNvSpPr/>
            <p:nvPr/>
          </p:nvSpPr>
          <p:spPr>
            <a:xfrm>
              <a:off x="685800" y="990600"/>
              <a:ext cx="35814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0" y="10668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শিক্ষক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2000" y="3733800"/>
            <a:ext cx="3657600" cy="2335887"/>
            <a:chOff x="762000" y="3505200"/>
            <a:chExt cx="3657600" cy="2335887"/>
          </a:xfrm>
        </p:grpSpPr>
        <p:sp>
          <p:nvSpPr>
            <p:cNvPr id="34" name="Round Diagonal Corner Rectangle 33"/>
            <p:cNvSpPr/>
            <p:nvPr/>
          </p:nvSpPr>
          <p:spPr>
            <a:xfrm>
              <a:off x="762000" y="3505200"/>
              <a:ext cx="3657600" cy="205740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92D050">
                <a:alpha val="6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" y="3530025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ছাঃ রাবেয়া আক্তার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0600" y="4025205"/>
              <a:ext cx="31242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পুর স প্রা বিদ্যালয়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দক্ষিণ সুনাম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গঞ্জ,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সুনাম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গঞ্জ ।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18" descr="20160307_201013-2-2.jpg"/>
          <p:cNvPicPr>
            <a:picLocks noChangeAspect="1"/>
          </p:cNvPicPr>
          <p:nvPr/>
        </p:nvPicPr>
        <p:blipFill>
          <a:blip r:embed="rId2" cstate="print"/>
          <a:srcRect l="468" t="-3315" r="-4680"/>
          <a:stretch>
            <a:fillRect/>
          </a:stretch>
        </p:blipFill>
        <p:spPr>
          <a:xfrm rot="19545827">
            <a:off x="6323773" y="3642059"/>
            <a:ext cx="1595895" cy="184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0670"/>
            <a:ext cx="28956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512874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আজকের কবিতাটির নাম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কবিতাটির কবির নাম বল?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কবিতার চার লাইন মুখস্থ বল।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-75188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 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00374"/>
            <a:ext cx="6553200" cy="324802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0"/>
            <a:ext cx="7315200" cy="255454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গ্রাম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আমাদের............প্রান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334000" cy="13234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2895600"/>
            <a:ext cx="6400800" cy="3505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.3.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পাঠ্যবইয়ের কবিতা শ্রবনযোগ্য স্বরে আবৃত্তিকরতে পারবে ।</a:t>
            </a:r>
            <a:endParaRPr lang="bn-BD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পাঠ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বহিভূত কবিতা শ্রবনযোগ্য স্বরে আবৃত্তি করতে পারবে ।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572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একটু মনযোগ দিয়ে গানটি শোন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76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ছবিগুলোর দিকে লক্ষ্ 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1" y="5943600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ছোট গাঁ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erumacheri_AUP_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1"/>
            <a:ext cx="8305800" cy="4648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_50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077200" cy="3762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562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ছোট ছোট ঘর 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63246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172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এক সাথে খেলি আর পাঠ শালায় যাই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9448800" y="4800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09600"/>
            <a:ext cx="7696200" cy="502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0" y="6096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পাঠ শালে যাই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(4:3)</PresentationFormat>
  <Paragraphs>61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Nuruddin</dc:creator>
  <cp:lastModifiedBy>Nur uddin</cp:lastModifiedBy>
  <cp:revision>2</cp:revision>
  <dcterms:created xsi:type="dcterms:W3CDTF">2006-08-16T00:00:00Z</dcterms:created>
  <dcterms:modified xsi:type="dcterms:W3CDTF">2021-03-18T06:52:07Z</dcterms:modified>
</cp:coreProperties>
</file>