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23"/>
  </p:notesMasterIdLst>
  <p:sldIdLst>
    <p:sldId id="280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78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5D228-F6F1-4A16-8E88-8CD1463D24AE}" type="datetimeFigureOut">
              <a:rPr lang="en-US" smtClean="0"/>
              <a:t>01-Jan-09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48520-CB40-4759-990F-1ACBFD5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1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নুয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48520-CB40-4759-990F-1ACBFD5A99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48520-CB40-4759-990F-1ACBFD5A99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33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গায়ে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48520-CB40-4759-990F-1ACBFD5A99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8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েন্ন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48520-CB40-4759-990F-1ACBFD5A99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4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48520-CB40-4759-990F-1ACBFD5A99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4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48520-CB40-4759-990F-1ACBFD5A99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7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5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0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9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7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8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8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2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5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4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4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-76200"/>
            <a:ext cx="12459407" cy="71628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1752600" y="1219200"/>
            <a:ext cx="9372600" cy="5181600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90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2" y="0"/>
            <a:ext cx="12149078" cy="6799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442414"/>
            <a:ext cx="5029200" cy="19959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2590800"/>
            <a:ext cx="5029199" cy="1981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Right Arrow 4"/>
          <p:cNvSpPr/>
          <p:nvPr/>
        </p:nvSpPr>
        <p:spPr>
          <a:xfrm>
            <a:off x="533400" y="442415"/>
            <a:ext cx="2971800" cy="16764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3400" y="2590800"/>
            <a:ext cx="2971800" cy="1676400"/>
          </a:xfrm>
          <a:prstGeom prst="rightArrow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বর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3400" y="4705066"/>
            <a:ext cx="2819400" cy="1676400"/>
          </a:xfrm>
          <a:prstGeom prst="rightArrow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আজারি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67800" y="838200"/>
            <a:ext cx="2667000" cy="990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দরজা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67800" y="2971800"/>
            <a:ext cx="2667000" cy="1066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আশীর্বাদ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67800" y="5105400"/>
            <a:ext cx="2667000" cy="1143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রুগ্ন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2" y="4705067"/>
            <a:ext cx="5029198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24"/>
            <a:ext cx="12192000" cy="68573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3925722" cy="619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 rot="10800000" flipV="1">
            <a:off x="4535322" y="3154500"/>
            <a:ext cx="7123278" cy="31700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গাহি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নহে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মহীয়ান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দেশ-কাল-পাত্রের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অভেদ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ধর্মজাতি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ঘরে-ঘরে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জ্ঞাতি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67400" y="1447800"/>
            <a:ext cx="44196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9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31"/>
            <a:ext cx="12192000" cy="68924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1" y="381000"/>
            <a:ext cx="4485639" cy="61167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5105400" y="833021"/>
            <a:ext cx="6553200" cy="52629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জীর্ণ-বস্ত্র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শীর্ণ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গাত্র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ক্ষুধায়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কন্ঠ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ক্ষীণ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ডাকিল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পান্থ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,’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খোলো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খাইনি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!’</a:t>
            </a:r>
          </a:p>
          <a:p>
            <a:pPr algn="just"/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সহসা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ভূখারি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ফিরিয়া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তিমিররাত্রি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ক্ষুধার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!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31"/>
            <a:ext cx="12192000" cy="6806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6261"/>
            <a:ext cx="3505200" cy="5994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4267200" y="1612880"/>
            <a:ext cx="7391400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মুসাফির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আজারির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চিন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ভূখা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ফাকা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!’</a:t>
            </a:r>
          </a:p>
          <a:p>
            <a:pPr algn="just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তেরিয়া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হইয়া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হাঁকিল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‘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ভ্যালা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লেঠা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ভূখা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ভাগাড়ে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!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পড়িস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বেটা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?’</a:t>
            </a:r>
          </a:p>
          <a:p>
            <a:pPr algn="just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ভুখারি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কহিল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,’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!’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হাঁকিল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-’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শালা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!’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গোস্ত-রুটি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তালা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4"/>
            <a:ext cx="12192000" cy="67297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"/>
            <a:ext cx="3962400" cy="594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4724402" y="1066800"/>
            <a:ext cx="6934198" cy="48320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আশিটা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ডাকিনি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কভু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ক্ষুধার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অন্ন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করনি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প্রভু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মন্দিরে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প্রভু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মানুসের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পুরুত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লাগায়েছে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দুয়ারে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!’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97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6169"/>
            <a:ext cx="4267201" cy="607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4953000" y="1114485"/>
            <a:ext cx="6629400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চেঙ্গিস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গজনি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মামুদ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কালাপাহাড়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ভজনালয়ের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তালা-দেওয়া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খোদার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কপাট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লাগায়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হাতুড়ি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শাবল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ভজ্জনালয়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মিনারে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চড়িয়া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ভন্ড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গাহে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স্বার্থের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59"/>
            <a:ext cx="12192000" cy="6882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508337"/>
            <a:ext cx="55626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মূলভাব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76486"/>
            <a:ext cx="11049000" cy="452431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সাম্যবাদী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পৃ্থিবীতে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বর্ণ,ধর্ম,গোত্র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ধর্মগ্রন্থ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ধর্মগ্রন্থগুলোকে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শ্রদ্ধা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জীবনবাজিও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নিরন্ন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অসহায়কে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মন্দিরের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পুরোহিত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সাহেবরাও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রকম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হৃদয়হীন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মানু্ষের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না,ধর্মও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কথাই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7659"/>
            <a:ext cx="12115800" cy="6806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2057400"/>
            <a:ext cx="6096000" cy="40318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মানু্যের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মহীয়ান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68" y="1490494"/>
            <a:ext cx="4544061" cy="4834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Up Ribbon 4"/>
          <p:cNvSpPr/>
          <p:nvPr/>
        </p:nvSpPr>
        <p:spPr>
          <a:xfrm>
            <a:off x="2209800" y="380999"/>
            <a:ext cx="7696200" cy="2133601"/>
          </a:xfrm>
          <a:prstGeom prst="ribbon2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5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86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1400" y="687050"/>
            <a:ext cx="48768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81200"/>
            <a:ext cx="10515600" cy="42473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দুয়ারে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দাঁড়ায়ে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মানু্য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বুর্ণিত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ভুখারির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কিরুপ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শিরনি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ঙ. 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তেরিয়া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53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2057400"/>
            <a:ext cx="6934200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মানু্য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মানবতার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343400" cy="4877477"/>
          </a:xfrm>
          <a:prstGeom prst="rect">
            <a:avLst/>
          </a:prstGeom>
        </p:spPr>
      </p:pic>
      <p:sp>
        <p:nvSpPr>
          <p:cNvPr id="5" name="Curved Up Ribbon 4"/>
          <p:cNvSpPr/>
          <p:nvPr/>
        </p:nvSpPr>
        <p:spPr>
          <a:xfrm>
            <a:off x="2133600" y="304800"/>
            <a:ext cx="7772400" cy="2057400"/>
          </a:xfrm>
          <a:prstGeom prst="ellipseRibbon2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9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57761"/>
            <a:ext cx="61722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704439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362200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রায়হান উদ্দিন</a:t>
            </a:r>
          </a:p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সহকারী শিক্ষক</a:t>
            </a:r>
          </a:p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সোহাগপুর আছিয়া সাফিউদ্দিন আদর্শ মাধ্যমিক বিদ্যালয়</a:t>
            </a:r>
          </a:p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আশুগঞ্জ, ব্রাহ্মণবাড়িয়া</a:t>
            </a:r>
          </a:p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মোবাইলঃ ০১৭৩২৫৪৬৯৭৬</a:t>
            </a:r>
          </a:p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ই-মেইলঃ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mdr43552@gmail.com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9"/>
            <a:ext cx="12192000" cy="68828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5257800" cy="2253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62400"/>
            <a:ext cx="5238466" cy="25476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096000" y="1600200"/>
            <a:ext cx="5638800" cy="30162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কাহারোর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7178" y="4300478"/>
            <a:ext cx="5435221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অধ্যাবসায়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492204"/>
            <a:ext cx="51816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2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67000" y="1143000"/>
            <a:ext cx="7239000" cy="510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79"/>
            <a:ext cx="12192000" cy="6789841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514600" y="457200"/>
            <a:ext cx="6858000" cy="2362200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533400" y="2133600"/>
            <a:ext cx="11125200" cy="4572000"/>
          </a:xfrm>
          <a:prstGeom prst="verticalScroll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8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7200" y="717232"/>
            <a:ext cx="4038600" cy="28007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362200"/>
            <a:ext cx="10972800" cy="40934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	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9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524470"/>
            <a:ext cx="105918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6512"/>
            <a:ext cx="2057400" cy="21532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51041"/>
            <a:ext cx="2065360" cy="2111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3526"/>
            <a:ext cx="2097672" cy="22442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979760" y="2554070"/>
            <a:ext cx="2659040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ধনি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8028" y="2514601"/>
            <a:ext cx="2698172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গরীব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মানুয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3028" y="4992470"/>
            <a:ext cx="3307772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চাষী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63000" y="4953000"/>
            <a:ext cx="2667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193526"/>
            <a:ext cx="2164773" cy="2203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021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"/>
            <a:ext cx="12192000" cy="68221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914401"/>
            <a:ext cx="102108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938552"/>
            <a:ext cx="6096000" cy="186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11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11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938552"/>
            <a:ext cx="1969179" cy="1938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21" y="2732334"/>
            <a:ext cx="1969179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568404"/>
            <a:ext cx="78486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49860"/>
            <a:ext cx="3048000" cy="26076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57200" y="1402140"/>
            <a:ext cx="38862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১৮৯৯,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১৩০৬-১১ 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জ্যৈষ্ঠ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1694795"/>
            <a:ext cx="4191000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কাব্যঃ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অগ্নিবীণা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সাম্যবাদী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সর্বহারা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ঝিঙেফূল,চক্রবাক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তূনচাঁদ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উপণ্যাস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ছোটগল্পঃ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ব্যাথারদান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রিক্তেরবেদন,শিউলিমালা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বাঁধণহারা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কুহেলিকা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মৃত্যুক্ষুধা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292258"/>
            <a:ext cx="3352800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কর্মজীবনঃ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শ্রণি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ধূমকেতু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ও ‘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লাঙ্গল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5181600"/>
            <a:ext cx="464820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১৯৭৬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২৯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বুলবুল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49580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9418"/>
            <a:ext cx="5181600" cy="287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90900"/>
            <a:ext cx="5181600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096000" y="372070"/>
            <a:ext cx="55626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3352800"/>
            <a:ext cx="55626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1295400"/>
            <a:ext cx="60198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পূজারী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খোলো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ক্ষুধার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দাঁড়ায়ে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দুয়ারে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।’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স্বপন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পূজারী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খু্লিল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ভজনালয়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343400"/>
            <a:ext cx="6019800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খোলো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খাইনি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!’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ভুখারি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ফিরিয়া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তিমিররাত্রি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ক্ষুধার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!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34" y="0"/>
            <a:ext cx="1222853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416004"/>
            <a:ext cx="82296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0"/>
            <a:ext cx="4876800" cy="14648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005316"/>
            <a:ext cx="4800600" cy="13954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5" name="Right Arrow 14"/>
          <p:cNvSpPr/>
          <p:nvPr/>
        </p:nvSpPr>
        <p:spPr>
          <a:xfrm>
            <a:off x="457200" y="1447801"/>
            <a:ext cx="3733800" cy="1617259"/>
          </a:xfrm>
          <a:prstGeom prst="rightArrow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57200" y="3352801"/>
            <a:ext cx="3733800" cy="1590675"/>
          </a:xfrm>
          <a:prstGeom prst="rightArrow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57200" y="5105400"/>
            <a:ext cx="3733800" cy="1652516"/>
          </a:xfrm>
          <a:prstGeom prst="rightArrow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পুরুত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96200" y="1676400"/>
            <a:ext cx="4038600" cy="1066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96200" y="3505200"/>
            <a:ext cx="4038600" cy="1143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দেবতা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72400" y="5257800"/>
            <a:ext cx="3962400" cy="1143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পুরোহিত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50784"/>
            <a:ext cx="4800600" cy="170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4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</TotalTime>
  <Words>603</Words>
  <Application>Microsoft Office PowerPoint</Application>
  <PresentationFormat>Widescreen</PresentationFormat>
  <Paragraphs>110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Raihan Uddin</cp:lastModifiedBy>
  <cp:revision>388</cp:revision>
  <dcterms:created xsi:type="dcterms:W3CDTF">2006-08-16T00:00:00Z</dcterms:created>
  <dcterms:modified xsi:type="dcterms:W3CDTF">2008-12-31T20:20:03Z</dcterms:modified>
</cp:coreProperties>
</file>