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E098-F59C-43BA-BF3A-2C923485F5AF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8158B-493C-4E0E-A356-488179AA2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6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3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1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1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0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57CF-5A06-41AB-B911-C1856ED2A5E7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3B7E-8E01-4912-8854-A38127231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41049-1565-4C0C-A812-D72D912FFE75}"/>
              </a:ext>
            </a:extLst>
          </p:cNvPr>
          <p:cNvSpPr txBox="1"/>
          <p:nvPr/>
        </p:nvSpPr>
        <p:spPr>
          <a:xfrm>
            <a:off x="3523339" y="1590992"/>
            <a:ext cx="4706261" cy="479367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bn-IN" sz="19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19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 ক্লাসে সবাই </a:t>
            </a:r>
            <a:r>
              <a:rPr lang="bn-IN" sz="19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 স্বাগতম</a:t>
            </a:r>
            <a:r>
              <a:rPr lang="en-US" sz="19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19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 ক্লাসে সবাই কে স্বাগতম</a:t>
            </a:r>
            <a:endParaRPr lang="en-US" sz="19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A51E432A-6038-47F1-A9C3-CB7E23B283BE}"/>
              </a:ext>
            </a:extLst>
          </p:cNvPr>
          <p:cNvSpPr/>
          <p:nvPr/>
        </p:nvSpPr>
        <p:spPr>
          <a:xfrm rot="10604301">
            <a:off x="3222888" y="1506648"/>
            <a:ext cx="5414368" cy="5518725"/>
          </a:xfrm>
          <a:prstGeom prst="blockArc">
            <a:avLst>
              <a:gd name="adj1" fmla="val 10570309"/>
              <a:gd name="adj2" fmla="val 667721"/>
              <a:gd name="adj3" fmla="val 176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34" y="3971679"/>
            <a:ext cx="5380075" cy="28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91" y="237897"/>
            <a:ext cx="5666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393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98" y="17999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17" y="2067951"/>
            <a:ext cx="7971692" cy="3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7940" y="222430"/>
            <a:ext cx="361814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885" y="5752621"/>
            <a:ext cx="3962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8415" y="5752620"/>
            <a:ext cx="4343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292086"/>
            <a:ext cx="8666921" cy="3975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718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8" y="1124656"/>
            <a:ext cx="3962400" cy="3666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1" y="1124655"/>
            <a:ext cx="3740727" cy="3666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97069" y="5590239"/>
            <a:ext cx="684693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যেমন বৈশাখ ও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মাস দুইটি হলো গ্রীষ্মকাল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71" y="1124656"/>
            <a:ext cx="3325091" cy="3666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88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44" y="646340"/>
            <a:ext cx="3670300" cy="4154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8" y="646340"/>
            <a:ext cx="3739295" cy="4154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37300" y="5744670"/>
            <a:ext cx="730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এরপর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শ্রাবণ মিলে বর্ষাকাল 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1981" y="2693436"/>
            <a:ext cx="5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85" y="646340"/>
            <a:ext cx="3665174" cy="4084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955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3" y="715617"/>
            <a:ext cx="3886200" cy="344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715617"/>
            <a:ext cx="3761510" cy="3323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16" y="715617"/>
            <a:ext cx="3488546" cy="3445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6464" y="5127526"/>
            <a:ext cx="631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এভাবে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আশ্বিন হচ্ছে শরৎকাল 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6008" y="2952349"/>
            <a:ext cx="5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4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3" y="778128"/>
            <a:ext cx="3935417" cy="3714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5" y="778127"/>
            <a:ext cx="3599996" cy="3714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46" y="765303"/>
            <a:ext cx="3363191" cy="3727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279072" y="5597553"/>
            <a:ext cx="991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তারপরে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অগ্রহায়ণ মাস দুইটি হেমন্তকালের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3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00" y="874644"/>
            <a:ext cx="3567545" cy="381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874644"/>
            <a:ext cx="3421455" cy="381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5" y="874644"/>
            <a:ext cx="3487251" cy="381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693101" y="5449671"/>
            <a:ext cx="53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আর মাঘ মাস হলো শীতকাল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840" y="1358061"/>
            <a:ext cx="5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9" y="709358"/>
            <a:ext cx="3429000" cy="3993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709358"/>
            <a:ext cx="3699163" cy="3993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8" y="709359"/>
            <a:ext cx="3810000" cy="3993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3092273" y="5450272"/>
            <a:ext cx="751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চৈত্র এ দুইমাস বসন্তকাল 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93363"/>
            <a:ext cx="9698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 মাসে একটি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82" y="4477388"/>
            <a:ext cx="11970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আমাদের প্রতিটি 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প্রকৃতির রয়েছে নতুন নতুন সাজ। একেক সাজে তাকে নতুন মনে হয় , তার চেনা চেহারা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বদলে যায়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47" y="1370581"/>
            <a:ext cx="4595812" cy="2381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12" y="179993"/>
            <a:ext cx="1615797" cy="119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0505"/>
          <a:stretch/>
        </p:blipFill>
        <p:spPr>
          <a:xfrm>
            <a:off x="834887" y="736700"/>
            <a:ext cx="4870174" cy="3119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04" y="736701"/>
            <a:ext cx="5247861" cy="3119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34887" y="4638222"/>
            <a:ext cx="10844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গ্রীষ্মে কী প্রচন্ড গরম । রোদের অসহ্য তাপ । দুপুরে যদি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পথে বের হতেই হয় , তখন মাথার ওপরে ছাতা ধরে লোকে হাঁটে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6073" r="15632" b="17993"/>
          <a:stretch/>
        </p:blipFill>
        <p:spPr>
          <a:xfrm>
            <a:off x="8547653" y="755374"/>
            <a:ext cx="2782955" cy="4964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6606" y="2397948"/>
            <a:ext cx="4578788" cy="206210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শর্মা</a:t>
            </a: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4836" y="960492"/>
            <a:ext cx="270048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9314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392" y="408143"/>
            <a:ext cx="686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গ্রীষ্মকে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মধুমাস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C:\Users\mztutul\Desktop\Class 4 Bangla\New folder\14067-b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6" y="1524968"/>
            <a:ext cx="8925340" cy="3330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8646" y="5326130"/>
            <a:ext cx="8602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আম , জাম,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কাঁঠাল , আনারস ও লিচু গ্রীষ্মকালের ফল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2012" r="33456" b="2012"/>
          <a:stretch/>
        </p:blipFill>
        <p:spPr>
          <a:xfrm>
            <a:off x="10515600" y="-31176"/>
            <a:ext cx="1676400" cy="15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0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722" y="181934"/>
            <a:ext cx="4436452" cy="7053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443" y="1660319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ষড়ঋতু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3396" y="1798322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43" y="1566235"/>
            <a:ext cx="1939099" cy="925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176" y="2538909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08" y="2533457"/>
            <a:ext cx="2021075" cy="934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1868" y="2583637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গরমকাল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5631" y="2523405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জ্যৈষ্ঠ এ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137" y="3605393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4" y="3521479"/>
            <a:ext cx="1783061" cy="6618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46623" y="3676913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5631" y="3540669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575" y="4671877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অসহ্য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4" y="4452247"/>
            <a:ext cx="1855893" cy="8519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27963" y="4671877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0325" y="4597861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জ্যৈষ্ঠ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অসহ্য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পরেছে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5631" y="1727181"/>
            <a:ext cx="25523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ষড়ঋতুর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3890" y="5545303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14" y="5545303"/>
            <a:ext cx="1870874" cy="6762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04894" y="55626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96199" y="559384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2176" y="1020141"/>
            <a:ext cx="93923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ল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0692" y="1104825"/>
            <a:ext cx="51969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6199" y="928682"/>
            <a:ext cx="112558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9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19" grpId="0"/>
      <p:bldP spid="20" grpId="0" animBg="1"/>
      <p:bldP spid="21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9" y="102454"/>
            <a:ext cx="6439545" cy="8777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163" y="1295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972" y="1295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9963" y="12954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9127" y="1295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645" y="1295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27963" y="1537855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220345" y="15240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7582545" y="15240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494964" y="131954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64" y="1319540"/>
                <a:ext cx="53412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837363" y="22098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4172" y="22098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23763" y="22098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উষ্ম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5327" y="22098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845" y="22098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904163" y="2452255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296545" y="24384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7658745" y="24384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571164" y="223394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64" y="2233940"/>
                <a:ext cx="53412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761163" y="30112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70372" y="3011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99963" y="30112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0" y="3011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9045" y="3011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3980363" y="32537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372745" y="32398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7734945" y="32398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647364" y="30354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64" y="3035409"/>
                <a:ext cx="53412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761163" y="38494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প্রচণ্ড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7972" y="3849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7563" y="384947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গণ্ডগোল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3849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645" y="38494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ণ্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3827963" y="40919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220345" y="4078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7582545" y="40780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494964" y="38736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64" y="3873609"/>
                <a:ext cx="53412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2761163" y="49162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17972" y="4916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47563" y="49162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4916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96645" y="49162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3827963" y="5158724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5220345" y="51448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7582545" y="5144869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494964" y="494040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64" y="4940409"/>
                <a:ext cx="53412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98" y="17999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98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30" grpId="0"/>
      <p:bldP spid="31" grpId="0"/>
      <p:bldP spid="4" grpId="0" animBg="1"/>
      <p:bldP spid="33" grpId="0" animBg="1"/>
      <p:bldP spid="34" grpId="0" animBg="1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5390" y="307807"/>
            <a:ext cx="6439545" cy="8441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অনুশীলন করি।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32-Point Star 24"/>
          <p:cNvSpPr/>
          <p:nvPr/>
        </p:nvSpPr>
        <p:spPr>
          <a:xfrm>
            <a:off x="10090311" y="4946072"/>
            <a:ext cx="1920939" cy="762000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2580204" y="1691408"/>
            <a:ext cx="1889918" cy="752227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4237135" y="2169655"/>
            <a:ext cx="2183133" cy="813420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6033133" y="2700475"/>
            <a:ext cx="2044066" cy="760847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18" name="32-Point Star 17"/>
          <p:cNvSpPr/>
          <p:nvPr/>
        </p:nvSpPr>
        <p:spPr>
          <a:xfrm>
            <a:off x="7679220" y="3217099"/>
            <a:ext cx="1954533" cy="717049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8969777" y="4070348"/>
            <a:ext cx="1878333" cy="739524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91" y="207818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823"/>
            <a:ext cx="2797722" cy="31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527" y="432744"/>
            <a:ext cx="3124200" cy="83099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618" y="1483991"/>
            <a:ext cx="693420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727" y="3027680"/>
            <a:ext cx="6934200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। বাংলাদেশে বছরে কয়টি ঋতু আসে যায়?বছরের বার মাসের নাম লেখ 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91" y="207818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51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35" y="2159278"/>
            <a:ext cx="6950557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 ষড়ঋতু , অসহ্য, মুষলধারে –শব্দের অর্থ লেখ।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তোমার দেখা বাংলাদেশের প্রকৃতি সম্পর্কে ৫ টি বাক্য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91" y="207818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-2012" r="33456" b="2012"/>
          <a:stretch/>
        </p:blipFill>
        <p:spPr>
          <a:xfrm>
            <a:off x="225496" y="252499"/>
            <a:ext cx="1861721" cy="16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66" y="2953063"/>
            <a:ext cx="2563318" cy="3927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3" y="3200401"/>
            <a:ext cx="2563318" cy="3657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10878" r="5106" b="10840"/>
          <a:stretch/>
        </p:blipFill>
        <p:spPr>
          <a:xfrm>
            <a:off x="3308807" y="2079886"/>
            <a:ext cx="51683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12703" y="337858"/>
            <a:ext cx="4555436" cy="113313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4773" y="1808849"/>
            <a:ext cx="596679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চতুর্থ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বাংলা 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বাংলাদেশের প্রকৃতি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বৃষ্টি পড়ছে তো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গ্রীষকালের ফল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৪০ মিনিট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2" y="298101"/>
            <a:ext cx="1064270" cy="1437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655614"/>
            <a:ext cx="1550504" cy="8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1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7" y="207818"/>
            <a:ext cx="11970327" cy="60631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ঞ্জন সহযোগে গঠিত শব্দ শুনে বুঝতে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 .৩. ৫ প্রশ্ন শুনে বুঝতে পারবে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৩. ৪. ২ বাংলাদেশের প্রাকৃতিক  বৈচিত্র্য সম্পর্কে শুনে বুঝতে পারবে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২.৫.১ 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থোপকথনে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 দিয়ে গঠিত শব্দ-সংবলিত বাক্য পড়তে পারবে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 .৪ .১ পাঠে ব্যবহৃত শব্দ শ্রবণযোগ্য স্পষ্ট স্বরে ও শুদ্ধ উচ্চারণে পড়তে পারবে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১. ৫. ২ বিরামচিহ্ন দেখে সাবলীলভাবে অনুচ্ছেদ পড়তে পারবে 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91" y="207818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332509"/>
            <a:ext cx="56942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8" y="1103915"/>
            <a:ext cx="5538111" cy="370361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84323" y="5250654"/>
            <a:ext cx="1130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76" y="1103915"/>
            <a:ext cx="5508105" cy="37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62" y="381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 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764" y="145966"/>
            <a:ext cx="4240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এসো</a:t>
            </a:r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 আরো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কিছু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ছবি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দেখি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+mj-lt"/>
                <a:cs typeface="NikoshBAN" pitchFamily="2" charset="0"/>
              </a:rPr>
              <a:t>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+mj-lt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8" y="979255"/>
            <a:ext cx="3489836" cy="21980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3" y="1001535"/>
            <a:ext cx="3457039" cy="2153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2" y="1041449"/>
            <a:ext cx="3796146" cy="2153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099045" y="5567982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5007" y="5290983"/>
            <a:ext cx="88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2542" y="5290983"/>
            <a:ext cx="1672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ৎ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5340" y="5012574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95059" y="5031353"/>
            <a:ext cx="354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8" y="3426074"/>
            <a:ext cx="3489835" cy="1795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3" y="3492583"/>
            <a:ext cx="3457039" cy="1730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83" y="3532322"/>
            <a:ext cx="3910643" cy="16891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367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" y="541321"/>
            <a:ext cx="3525532" cy="2032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2" y="541321"/>
            <a:ext cx="3740727" cy="2017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3" y="3273136"/>
            <a:ext cx="3353706" cy="1963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3194338"/>
            <a:ext cx="3684259" cy="2121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82" y="541321"/>
            <a:ext cx="3207291" cy="1954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34" y="3194338"/>
            <a:ext cx="3168677" cy="2121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969818" y="5652655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হেমন্ত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5673" y="5583383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2436" y="5652655"/>
            <a:ext cx="175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8874" y="1190047"/>
            <a:ext cx="44944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প্রকৃতি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0490" y="324656"/>
            <a:ext cx="290824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8" b="13188"/>
          <a:stretch/>
        </p:blipFill>
        <p:spPr>
          <a:xfrm>
            <a:off x="2115980" y="2262528"/>
            <a:ext cx="6977268" cy="3896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132219"/>
            <a:ext cx="1284632" cy="21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1" y="1429094"/>
            <a:ext cx="9881609" cy="47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757" y="570407"/>
            <a:ext cx="507061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7026" y="108742"/>
            <a:ext cx="248940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35" y="179993"/>
            <a:ext cx="2015536" cy="1485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29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595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 Ban</vt:lpstr>
      <vt:lpstr>NikoshBAN</vt:lpstr>
      <vt:lpstr>Times New Roman</vt:lpstr>
      <vt:lpstr>Vrinda</vt:lpstr>
      <vt:lpstr>Wingdings</vt:lpstr>
      <vt:lpstr>ল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52</cp:revision>
  <dcterms:created xsi:type="dcterms:W3CDTF">2021-02-26T13:11:36Z</dcterms:created>
  <dcterms:modified xsi:type="dcterms:W3CDTF">2021-03-03T19:45:56Z</dcterms:modified>
</cp:coreProperties>
</file>