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58" r:id="rId8"/>
    <p:sldId id="270" r:id="rId9"/>
    <p:sldId id="260" r:id="rId10"/>
    <p:sldId id="269" r:id="rId11"/>
    <p:sldId id="276" r:id="rId12"/>
    <p:sldId id="27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1F8F0-5314-415D-8837-F6B0F803646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D7BC64-84C3-48DB-9C99-2F80FC51F2B8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SutonnyMJ" pitchFamily="2" charset="0"/>
            </a:rPr>
            <a:t>পূজা</a:t>
          </a:r>
          <a:endParaRPr lang="en-US" dirty="0">
            <a:solidFill>
              <a:schemeClr val="tx1"/>
            </a:solidFill>
            <a:latin typeface="SutonnyMJ" pitchFamily="2" charset="0"/>
          </a:endParaRPr>
        </a:p>
      </dgm:t>
    </dgm:pt>
    <dgm:pt modelId="{BB89D515-2C55-4742-AA82-A96989296786}" type="parTrans" cxnId="{7D0EF503-0826-423D-9E77-670D4FA8C502}">
      <dgm:prSet/>
      <dgm:spPr/>
      <dgm:t>
        <a:bodyPr/>
        <a:lstStyle/>
        <a:p>
          <a:endParaRPr lang="en-US"/>
        </a:p>
      </dgm:t>
    </dgm:pt>
    <dgm:pt modelId="{160AF9A6-E743-403C-A0D5-B312033309BB}" type="sibTrans" cxnId="{7D0EF503-0826-423D-9E77-670D4FA8C502}">
      <dgm:prSet/>
      <dgm:spPr/>
      <dgm:t>
        <a:bodyPr/>
        <a:lstStyle/>
        <a:p>
          <a:endParaRPr lang="en-US"/>
        </a:p>
      </dgm:t>
    </dgm:pt>
    <dgm:pt modelId="{3332CDD5-3FA3-487A-93BE-C20980AB251A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</a:rPr>
            <a:t>প্রাকৃতিক</a:t>
          </a:r>
          <a:r>
            <a:rPr lang="en-US" dirty="0" smtClean="0">
              <a:latin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</a:rPr>
            <a:t>শক্তিকে</a:t>
          </a:r>
          <a:r>
            <a:rPr lang="en-US" dirty="0" smtClean="0">
              <a:latin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</a:rPr>
            <a:t>দেবতা</a:t>
          </a:r>
          <a:r>
            <a:rPr lang="en-US" dirty="0" smtClean="0">
              <a:latin typeface="SutonnyMJ" pitchFamily="2" charset="0"/>
            </a:rPr>
            <a:t> </a:t>
          </a:r>
          <a:endParaRPr lang="en-US" dirty="0">
            <a:latin typeface="SutonnyMJ" pitchFamily="2" charset="0"/>
          </a:endParaRPr>
        </a:p>
      </dgm:t>
    </dgm:pt>
    <dgm:pt modelId="{7B0EB60E-5EEB-4CFE-BC9D-21636319265E}" type="parTrans" cxnId="{A1A9DCDA-1660-48A6-B866-12FE950B6FC8}">
      <dgm:prSet/>
      <dgm:spPr/>
      <dgm:t>
        <a:bodyPr/>
        <a:lstStyle/>
        <a:p>
          <a:endParaRPr lang="en-US"/>
        </a:p>
      </dgm:t>
    </dgm:pt>
    <dgm:pt modelId="{D054E91F-6DDD-4A62-AEE1-A6D83CA40C7E}" type="sibTrans" cxnId="{A1A9DCDA-1660-48A6-B866-12FE950B6FC8}">
      <dgm:prSet/>
      <dgm:spPr/>
      <dgm:t>
        <a:bodyPr/>
        <a:lstStyle/>
        <a:p>
          <a:endParaRPr lang="en-US"/>
        </a:p>
      </dgm:t>
    </dgm:pt>
    <dgm:pt modelId="{42EF4002-4980-4BE3-BAAB-C6ECE9173135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প্রধান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দেবতা</a:t>
          </a:r>
          <a:endParaRPr lang="en-US" dirty="0">
            <a:solidFill>
              <a:schemeClr val="tx1"/>
            </a:solidFill>
          </a:endParaRPr>
        </a:p>
      </dgm:t>
    </dgm:pt>
    <dgm:pt modelId="{055428F1-BA31-4B9D-87D4-DCF94A9A1907}" type="parTrans" cxnId="{1AD3687A-7412-40E1-BACD-99B44579337A}">
      <dgm:prSet/>
      <dgm:spPr/>
      <dgm:t>
        <a:bodyPr/>
        <a:lstStyle/>
        <a:p>
          <a:endParaRPr lang="en-US"/>
        </a:p>
      </dgm:t>
    </dgm:pt>
    <dgm:pt modelId="{31EC3D09-C60F-4132-B819-831B83587CAB}" type="sibTrans" cxnId="{1AD3687A-7412-40E1-BACD-99B44579337A}">
      <dgm:prSet/>
      <dgm:spPr/>
      <dgm:t>
        <a:bodyPr/>
        <a:lstStyle/>
        <a:p>
          <a:endParaRPr lang="en-US"/>
        </a:p>
      </dgm:t>
    </dgm:pt>
    <dgm:pt modelId="{FFC401BD-B471-4CF9-A4E1-F34A0F6E446A}">
      <dgm:prSet phldrT="[Text]"/>
      <dgm:spPr/>
      <dgm:t>
        <a:bodyPr/>
        <a:lstStyle/>
        <a:p>
          <a:r>
            <a:rPr lang="en-US" dirty="0" err="1" smtClean="0"/>
            <a:t>রা</a:t>
          </a:r>
          <a:r>
            <a:rPr lang="en-US" dirty="0" smtClean="0"/>
            <a:t>/</a:t>
          </a:r>
          <a:r>
            <a:rPr lang="en-US" dirty="0" err="1" smtClean="0"/>
            <a:t>রে</a:t>
          </a:r>
          <a:endParaRPr lang="en-US" dirty="0"/>
        </a:p>
      </dgm:t>
    </dgm:pt>
    <dgm:pt modelId="{DF269A04-59F8-4691-A730-68C2B69BF8B9}" type="parTrans" cxnId="{04D9909B-E249-48C5-A4B8-80948E0C2A29}">
      <dgm:prSet/>
      <dgm:spPr/>
      <dgm:t>
        <a:bodyPr/>
        <a:lstStyle/>
        <a:p>
          <a:endParaRPr lang="en-US"/>
        </a:p>
      </dgm:t>
    </dgm:pt>
    <dgm:pt modelId="{9BE81958-A59A-47B3-B000-AEDBFC024E42}" type="sibTrans" cxnId="{04D9909B-E249-48C5-A4B8-80948E0C2A29}">
      <dgm:prSet/>
      <dgm:spPr/>
      <dgm:t>
        <a:bodyPr/>
        <a:lstStyle/>
        <a:p>
          <a:endParaRPr lang="en-US"/>
        </a:p>
      </dgm:t>
    </dgm:pt>
    <dgm:pt modelId="{8D98EFEC-22F4-4C83-8546-41B1C2E4A70C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সংস্কার</a:t>
          </a:r>
          <a:endParaRPr lang="en-US" dirty="0">
            <a:solidFill>
              <a:schemeClr val="tx1"/>
            </a:solidFill>
          </a:endParaRPr>
        </a:p>
      </dgm:t>
    </dgm:pt>
    <dgm:pt modelId="{B3B07C0A-3623-4E47-AF0D-A846F059C94B}" type="parTrans" cxnId="{475493F6-5522-45CF-B083-3265C69AF5F9}">
      <dgm:prSet/>
      <dgm:spPr/>
      <dgm:t>
        <a:bodyPr/>
        <a:lstStyle/>
        <a:p>
          <a:endParaRPr lang="en-US"/>
        </a:p>
      </dgm:t>
    </dgm:pt>
    <dgm:pt modelId="{A1F89DF7-A91B-4E51-9C1F-FE1D8A2A7A76}" type="sibTrans" cxnId="{475493F6-5522-45CF-B083-3265C69AF5F9}">
      <dgm:prSet/>
      <dgm:spPr/>
      <dgm:t>
        <a:bodyPr/>
        <a:lstStyle/>
        <a:p>
          <a:endParaRPr lang="en-US"/>
        </a:p>
      </dgm:t>
    </dgm:pt>
    <dgm:pt modelId="{C82E0533-9980-4AC2-A6E7-4BF38A23E1D0}">
      <dgm:prSet phldrT="[Text]"/>
      <dgm:spPr/>
      <dgm:t>
        <a:bodyPr/>
        <a:lstStyle/>
        <a:p>
          <a:r>
            <a:rPr lang="en-US" dirty="0" err="1" smtClean="0"/>
            <a:t>ফারাও</a:t>
          </a:r>
          <a:r>
            <a:rPr lang="en-US" dirty="0" smtClean="0"/>
            <a:t> </a:t>
          </a:r>
          <a:r>
            <a:rPr lang="en-US" dirty="0" err="1" smtClean="0"/>
            <a:t>ইখনাটন</a:t>
          </a:r>
          <a:r>
            <a:rPr lang="en-US" dirty="0" smtClean="0"/>
            <a:t> </a:t>
          </a:r>
          <a:r>
            <a:rPr lang="en-US" dirty="0" err="1" smtClean="0"/>
            <a:t>একেশ্বরবাদের</a:t>
          </a:r>
          <a:r>
            <a:rPr lang="en-US" dirty="0" smtClean="0"/>
            <a:t> </a:t>
          </a:r>
          <a:r>
            <a:rPr lang="en-US" dirty="0" err="1" smtClean="0"/>
            <a:t>ধারণা</a:t>
          </a:r>
          <a:r>
            <a:rPr lang="en-US" dirty="0" smtClean="0"/>
            <a:t> </a:t>
          </a:r>
          <a:r>
            <a:rPr lang="en-US" dirty="0" err="1" smtClean="0"/>
            <a:t>দেন</a:t>
          </a:r>
          <a:endParaRPr lang="en-US" dirty="0"/>
        </a:p>
      </dgm:t>
    </dgm:pt>
    <dgm:pt modelId="{7EC2CD29-9D1A-494D-A2DB-4E61EB7B8464}" type="parTrans" cxnId="{55BBB109-652A-4AEE-AFEC-16569FF1B7A4}">
      <dgm:prSet/>
      <dgm:spPr/>
      <dgm:t>
        <a:bodyPr/>
        <a:lstStyle/>
        <a:p>
          <a:endParaRPr lang="en-US"/>
        </a:p>
      </dgm:t>
    </dgm:pt>
    <dgm:pt modelId="{4817D369-478F-49D7-99F9-D97A262BD8C0}" type="sibTrans" cxnId="{55BBB109-652A-4AEE-AFEC-16569FF1B7A4}">
      <dgm:prSet/>
      <dgm:spPr/>
      <dgm:t>
        <a:bodyPr/>
        <a:lstStyle/>
        <a:p>
          <a:endParaRPr lang="en-US"/>
        </a:p>
      </dgm:t>
    </dgm:pt>
    <dgm:pt modelId="{E31353BB-3FF5-488A-86C2-77DCFCA81FBA}" type="pres">
      <dgm:prSet presAssocID="{2D11F8F0-5314-415D-8837-F6B0F803646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816BCCF-8445-45D8-9AD0-2B9FAB263C81}" type="pres">
      <dgm:prSet presAssocID="{6FD7BC64-84C3-48DB-9C99-2F80FC51F2B8}" presName="composite" presStyleCnt="0"/>
      <dgm:spPr/>
    </dgm:pt>
    <dgm:pt modelId="{38E1117A-DF77-49BE-9CAC-32A75E8E752D}" type="pres">
      <dgm:prSet presAssocID="{6FD7BC64-84C3-48DB-9C99-2F80FC51F2B8}" presName="bentUpArrow1" presStyleLbl="alignImgPlace1" presStyleIdx="0" presStyleCnt="2"/>
      <dgm:spPr/>
    </dgm:pt>
    <dgm:pt modelId="{653197A9-6007-433F-9EFF-2BBEC200F772}" type="pres">
      <dgm:prSet presAssocID="{6FD7BC64-84C3-48DB-9C99-2F80FC51F2B8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E0D50-A3DB-4FF5-9F3B-EDA57EFA149B}" type="pres">
      <dgm:prSet presAssocID="{6FD7BC64-84C3-48DB-9C99-2F80FC51F2B8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210F4-E02D-44CC-91FE-D75DF5EE8114}" type="pres">
      <dgm:prSet presAssocID="{160AF9A6-E743-403C-A0D5-B312033309BB}" presName="sibTrans" presStyleCnt="0"/>
      <dgm:spPr/>
    </dgm:pt>
    <dgm:pt modelId="{B9D2AF65-22BB-4011-9010-4596D8AAB4BA}" type="pres">
      <dgm:prSet presAssocID="{42EF4002-4980-4BE3-BAAB-C6ECE9173135}" presName="composite" presStyleCnt="0"/>
      <dgm:spPr/>
    </dgm:pt>
    <dgm:pt modelId="{37A30242-D45E-4A3C-9049-A7BC63C354FB}" type="pres">
      <dgm:prSet presAssocID="{42EF4002-4980-4BE3-BAAB-C6ECE9173135}" presName="bentUpArrow1" presStyleLbl="alignImgPlace1" presStyleIdx="1" presStyleCnt="2"/>
      <dgm:spPr/>
    </dgm:pt>
    <dgm:pt modelId="{14E545CA-B222-44D7-899C-D30AD0CB404D}" type="pres">
      <dgm:prSet presAssocID="{42EF4002-4980-4BE3-BAAB-C6ECE9173135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E1534-CC69-4EC3-8641-B3487FFE6995}" type="pres">
      <dgm:prSet presAssocID="{42EF4002-4980-4BE3-BAAB-C6ECE917313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F3DF1-107B-430D-8441-A350C7A08BBC}" type="pres">
      <dgm:prSet presAssocID="{31EC3D09-C60F-4132-B819-831B83587CAB}" presName="sibTrans" presStyleCnt="0"/>
      <dgm:spPr/>
    </dgm:pt>
    <dgm:pt modelId="{E424C095-1825-49FB-BFCD-79A755107291}" type="pres">
      <dgm:prSet presAssocID="{8D98EFEC-22F4-4C83-8546-41B1C2E4A70C}" presName="composite" presStyleCnt="0"/>
      <dgm:spPr/>
    </dgm:pt>
    <dgm:pt modelId="{0B887F9D-372B-4998-9BDD-58F91760FEAE}" type="pres">
      <dgm:prSet presAssocID="{8D98EFEC-22F4-4C83-8546-41B1C2E4A70C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FEDF7-FF46-45BD-94C2-F750697FF9E7}" type="pres">
      <dgm:prSet presAssocID="{8D98EFEC-22F4-4C83-8546-41B1C2E4A70C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088BF5-DFCA-4763-9204-F35373EAC146}" type="presOf" srcId="{42EF4002-4980-4BE3-BAAB-C6ECE9173135}" destId="{14E545CA-B222-44D7-899C-D30AD0CB404D}" srcOrd="0" destOrd="0" presId="urn:microsoft.com/office/officeart/2005/8/layout/StepDownProcess"/>
    <dgm:cxn modelId="{82B2065E-2613-41CF-822B-411CB34C2791}" type="presOf" srcId="{2D11F8F0-5314-415D-8837-F6B0F803646D}" destId="{E31353BB-3FF5-488A-86C2-77DCFCA81FBA}" srcOrd="0" destOrd="0" presId="urn:microsoft.com/office/officeart/2005/8/layout/StepDownProcess"/>
    <dgm:cxn modelId="{BB5D3884-0B96-423D-910B-B3FB304516CD}" type="presOf" srcId="{6FD7BC64-84C3-48DB-9C99-2F80FC51F2B8}" destId="{653197A9-6007-433F-9EFF-2BBEC200F772}" srcOrd="0" destOrd="0" presId="urn:microsoft.com/office/officeart/2005/8/layout/StepDownProcess"/>
    <dgm:cxn modelId="{04D9909B-E249-48C5-A4B8-80948E0C2A29}" srcId="{42EF4002-4980-4BE3-BAAB-C6ECE9173135}" destId="{FFC401BD-B471-4CF9-A4E1-F34A0F6E446A}" srcOrd="0" destOrd="0" parTransId="{DF269A04-59F8-4691-A730-68C2B69BF8B9}" sibTransId="{9BE81958-A59A-47B3-B000-AEDBFC024E42}"/>
    <dgm:cxn modelId="{BD84AFBC-2809-4B33-A422-5B354AC645A0}" type="presOf" srcId="{3332CDD5-3FA3-487A-93BE-C20980AB251A}" destId="{175E0D50-A3DB-4FF5-9F3B-EDA57EFA149B}" srcOrd="0" destOrd="0" presId="urn:microsoft.com/office/officeart/2005/8/layout/StepDownProcess"/>
    <dgm:cxn modelId="{99D9C9DB-5C1D-4E10-AC94-B378C1C256D2}" type="presOf" srcId="{FFC401BD-B471-4CF9-A4E1-F34A0F6E446A}" destId="{D76E1534-CC69-4EC3-8641-B3487FFE6995}" srcOrd="0" destOrd="0" presId="urn:microsoft.com/office/officeart/2005/8/layout/StepDownProcess"/>
    <dgm:cxn modelId="{475493F6-5522-45CF-B083-3265C69AF5F9}" srcId="{2D11F8F0-5314-415D-8837-F6B0F803646D}" destId="{8D98EFEC-22F4-4C83-8546-41B1C2E4A70C}" srcOrd="2" destOrd="0" parTransId="{B3B07C0A-3623-4E47-AF0D-A846F059C94B}" sibTransId="{A1F89DF7-A91B-4E51-9C1F-FE1D8A2A7A76}"/>
    <dgm:cxn modelId="{55BBB109-652A-4AEE-AFEC-16569FF1B7A4}" srcId="{8D98EFEC-22F4-4C83-8546-41B1C2E4A70C}" destId="{C82E0533-9980-4AC2-A6E7-4BF38A23E1D0}" srcOrd="0" destOrd="0" parTransId="{7EC2CD29-9D1A-494D-A2DB-4E61EB7B8464}" sibTransId="{4817D369-478F-49D7-99F9-D97A262BD8C0}"/>
    <dgm:cxn modelId="{A1A9DCDA-1660-48A6-B866-12FE950B6FC8}" srcId="{6FD7BC64-84C3-48DB-9C99-2F80FC51F2B8}" destId="{3332CDD5-3FA3-487A-93BE-C20980AB251A}" srcOrd="0" destOrd="0" parTransId="{7B0EB60E-5EEB-4CFE-BC9D-21636319265E}" sibTransId="{D054E91F-6DDD-4A62-AEE1-A6D83CA40C7E}"/>
    <dgm:cxn modelId="{7D0EF503-0826-423D-9E77-670D4FA8C502}" srcId="{2D11F8F0-5314-415D-8837-F6B0F803646D}" destId="{6FD7BC64-84C3-48DB-9C99-2F80FC51F2B8}" srcOrd="0" destOrd="0" parTransId="{BB89D515-2C55-4742-AA82-A96989296786}" sibTransId="{160AF9A6-E743-403C-A0D5-B312033309BB}"/>
    <dgm:cxn modelId="{1AD3687A-7412-40E1-BACD-99B44579337A}" srcId="{2D11F8F0-5314-415D-8837-F6B0F803646D}" destId="{42EF4002-4980-4BE3-BAAB-C6ECE9173135}" srcOrd="1" destOrd="0" parTransId="{055428F1-BA31-4B9D-87D4-DCF94A9A1907}" sibTransId="{31EC3D09-C60F-4132-B819-831B83587CAB}"/>
    <dgm:cxn modelId="{F593EFA6-9641-4599-A745-89D668D742E1}" type="presOf" srcId="{C82E0533-9980-4AC2-A6E7-4BF38A23E1D0}" destId="{AFEFEDF7-FF46-45BD-94C2-F750697FF9E7}" srcOrd="0" destOrd="0" presId="urn:microsoft.com/office/officeart/2005/8/layout/StepDownProcess"/>
    <dgm:cxn modelId="{4303CB97-54C4-4E1F-BBFA-94F58F8E10DA}" type="presOf" srcId="{8D98EFEC-22F4-4C83-8546-41B1C2E4A70C}" destId="{0B887F9D-372B-4998-9BDD-58F91760FEAE}" srcOrd="0" destOrd="0" presId="urn:microsoft.com/office/officeart/2005/8/layout/StepDownProcess"/>
    <dgm:cxn modelId="{12871E68-D439-4BF7-9FA8-4B44425CB244}" type="presParOf" srcId="{E31353BB-3FF5-488A-86C2-77DCFCA81FBA}" destId="{6816BCCF-8445-45D8-9AD0-2B9FAB263C81}" srcOrd="0" destOrd="0" presId="urn:microsoft.com/office/officeart/2005/8/layout/StepDownProcess"/>
    <dgm:cxn modelId="{628E5AD7-2161-4E19-B047-2714308F4ACA}" type="presParOf" srcId="{6816BCCF-8445-45D8-9AD0-2B9FAB263C81}" destId="{38E1117A-DF77-49BE-9CAC-32A75E8E752D}" srcOrd="0" destOrd="0" presId="urn:microsoft.com/office/officeart/2005/8/layout/StepDownProcess"/>
    <dgm:cxn modelId="{0735666C-4E40-4221-ACB7-35CB857CF7DC}" type="presParOf" srcId="{6816BCCF-8445-45D8-9AD0-2B9FAB263C81}" destId="{653197A9-6007-433F-9EFF-2BBEC200F772}" srcOrd="1" destOrd="0" presId="urn:microsoft.com/office/officeart/2005/8/layout/StepDownProcess"/>
    <dgm:cxn modelId="{A0C8CA5D-2450-4825-BEAB-A9197F7E1B0D}" type="presParOf" srcId="{6816BCCF-8445-45D8-9AD0-2B9FAB263C81}" destId="{175E0D50-A3DB-4FF5-9F3B-EDA57EFA149B}" srcOrd="2" destOrd="0" presId="urn:microsoft.com/office/officeart/2005/8/layout/StepDownProcess"/>
    <dgm:cxn modelId="{E5022998-D100-4085-885E-158B85B2B44E}" type="presParOf" srcId="{E31353BB-3FF5-488A-86C2-77DCFCA81FBA}" destId="{719210F4-E02D-44CC-91FE-D75DF5EE8114}" srcOrd="1" destOrd="0" presId="urn:microsoft.com/office/officeart/2005/8/layout/StepDownProcess"/>
    <dgm:cxn modelId="{9A0A80E7-8FF5-4F7E-83CB-37D5281D5D1D}" type="presParOf" srcId="{E31353BB-3FF5-488A-86C2-77DCFCA81FBA}" destId="{B9D2AF65-22BB-4011-9010-4596D8AAB4BA}" srcOrd="2" destOrd="0" presId="urn:microsoft.com/office/officeart/2005/8/layout/StepDownProcess"/>
    <dgm:cxn modelId="{4E9D478F-17D9-4B7C-92F5-143B62EF320C}" type="presParOf" srcId="{B9D2AF65-22BB-4011-9010-4596D8AAB4BA}" destId="{37A30242-D45E-4A3C-9049-A7BC63C354FB}" srcOrd="0" destOrd="0" presId="urn:microsoft.com/office/officeart/2005/8/layout/StepDownProcess"/>
    <dgm:cxn modelId="{17BBED9D-0040-4799-BE6A-289B259CC6BC}" type="presParOf" srcId="{B9D2AF65-22BB-4011-9010-4596D8AAB4BA}" destId="{14E545CA-B222-44D7-899C-D30AD0CB404D}" srcOrd="1" destOrd="0" presId="urn:microsoft.com/office/officeart/2005/8/layout/StepDownProcess"/>
    <dgm:cxn modelId="{9A34B299-7CDB-4202-B164-B0AC5C0A552F}" type="presParOf" srcId="{B9D2AF65-22BB-4011-9010-4596D8AAB4BA}" destId="{D76E1534-CC69-4EC3-8641-B3487FFE6995}" srcOrd="2" destOrd="0" presId="urn:microsoft.com/office/officeart/2005/8/layout/StepDownProcess"/>
    <dgm:cxn modelId="{4C3797F0-301F-48FF-BAF7-99EE193FCE1D}" type="presParOf" srcId="{E31353BB-3FF5-488A-86C2-77DCFCA81FBA}" destId="{255F3DF1-107B-430D-8441-A350C7A08BBC}" srcOrd="3" destOrd="0" presId="urn:microsoft.com/office/officeart/2005/8/layout/StepDownProcess"/>
    <dgm:cxn modelId="{0B75FED9-2157-45DD-95E7-C9458C6E906D}" type="presParOf" srcId="{E31353BB-3FF5-488A-86C2-77DCFCA81FBA}" destId="{E424C095-1825-49FB-BFCD-79A755107291}" srcOrd="4" destOrd="0" presId="urn:microsoft.com/office/officeart/2005/8/layout/StepDownProcess"/>
    <dgm:cxn modelId="{E2F32C3B-D7B4-47FB-95EC-75F74705F6F2}" type="presParOf" srcId="{E424C095-1825-49FB-BFCD-79A755107291}" destId="{0B887F9D-372B-4998-9BDD-58F91760FEAE}" srcOrd="0" destOrd="0" presId="urn:microsoft.com/office/officeart/2005/8/layout/StepDownProcess"/>
    <dgm:cxn modelId="{EA0994DD-BE02-42B4-A6A7-05DD8AA178C8}" type="presParOf" srcId="{E424C095-1825-49FB-BFCD-79A755107291}" destId="{AFEFEDF7-FF46-45BD-94C2-F750697FF9E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2653E3-5898-4E8B-9A31-485B7FD1F1C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F375F2-77E8-4B52-841A-9C86E5F8A117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</a:rPr>
            <a:t>ga</a:t>
          </a:r>
          <a:r>
            <a:rPr lang="en-US" dirty="0" smtClean="0">
              <a:latin typeface="SutonnyMJ" pitchFamily="2" charset="0"/>
            </a:rPr>
            <a:t>¨ I †kl </a:t>
          </a:r>
          <a:r>
            <a:rPr lang="en-US" dirty="0" err="1" smtClean="0">
              <a:latin typeface="SutonnyMJ" pitchFamily="2" charset="0"/>
            </a:rPr>
            <a:t>fv‡M</a:t>
          </a:r>
          <a:r>
            <a:rPr lang="en-US" dirty="0" smtClean="0">
              <a:latin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</a:rPr>
            <a:t>wbwg©Z</a:t>
          </a:r>
          <a:endParaRPr lang="en-US" dirty="0">
            <a:latin typeface="SutonnyMJ" pitchFamily="2" charset="0"/>
          </a:endParaRPr>
        </a:p>
      </dgm:t>
    </dgm:pt>
    <dgm:pt modelId="{C1FBFD53-DDF8-4A15-B250-0D6D660BCB68}" type="parTrans" cxnId="{98E86464-52DB-4DA6-BD5D-5A335BBD1AB8}">
      <dgm:prSet/>
      <dgm:spPr/>
      <dgm:t>
        <a:bodyPr/>
        <a:lstStyle/>
        <a:p>
          <a:endParaRPr lang="en-US"/>
        </a:p>
      </dgm:t>
    </dgm:pt>
    <dgm:pt modelId="{3486EF9F-501A-4F9C-9AA6-4CAC41360598}" type="sibTrans" cxnId="{98E86464-52DB-4DA6-BD5D-5A335BBD1AB8}">
      <dgm:prSet/>
      <dgm:spPr/>
      <dgm:t>
        <a:bodyPr/>
        <a:lstStyle/>
        <a:p>
          <a:endParaRPr lang="en-US"/>
        </a:p>
      </dgm:t>
    </dgm:pt>
    <dgm:pt modelId="{C307B33A-61A1-4F5F-ADF9-DFE7C3AB024B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</a:rPr>
            <a:t>Kvbv©K</a:t>
          </a:r>
          <a:r>
            <a:rPr lang="en-US" dirty="0" smtClean="0">
              <a:latin typeface="SutonnyMJ" pitchFamily="2" charset="0"/>
            </a:rPr>
            <a:t> I </a:t>
          </a:r>
          <a:r>
            <a:rPr lang="en-US" dirty="0" err="1" smtClean="0">
              <a:latin typeface="SutonnyMJ" pitchFamily="2" charset="0"/>
            </a:rPr>
            <a:t>jy</a:t>
          </a:r>
          <a:r>
            <a:rPr lang="en-US" dirty="0" smtClean="0">
              <a:latin typeface="SutonnyMJ" pitchFamily="2" charset="0"/>
            </a:rPr>
            <a:t>·‡ii </a:t>
          </a:r>
          <a:r>
            <a:rPr lang="en-US" dirty="0" err="1" smtClean="0">
              <a:latin typeface="SutonnyMJ" pitchFamily="2" charset="0"/>
            </a:rPr>
            <a:t>gw</a:t>
          </a:r>
          <a:r>
            <a:rPr lang="en-US" dirty="0" smtClean="0">
              <a:latin typeface="SutonnyMJ" pitchFamily="2" charset="0"/>
            </a:rPr>
            <a:t>›`</a:t>
          </a:r>
          <a:r>
            <a:rPr lang="en-US" dirty="0" err="1" smtClean="0">
              <a:latin typeface="SutonnyMJ" pitchFamily="2" charset="0"/>
            </a:rPr>
            <a:t>i</a:t>
          </a:r>
          <a:r>
            <a:rPr lang="en-US" dirty="0" smtClean="0">
              <a:latin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</a:rPr>
            <a:t>weL¨vZ</a:t>
          </a:r>
          <a:endParaRPr lang="en-US" dirty="0">
            <a:latin typeface="SutonnyMJ" pitchFamily="2" charset="0"/>
          </a:endParaRPr>
        </a:p>
      </dgm:t>
    </dgm:pt>
    <dgm:pt modelId="{E51EF327-83E8-4740-9A14-63D7625DE4D3}" type="parTrans" cxnId="{96A01BD9-0234-4DD8-B809-EB00587FCE06}">
      <dgm:prSet/>
      <dgm:spPr/>
      <dgm:t>
        <a:bodyPr/>
        <a:lstStyle/>
        <a:p>
          <a:endParaRPr lang="en-US"/>
        </a:p>
      </dgm:t>
    </dgm:pt>
    <dgm:pt modelId="{48FB81DB-FEA3-48B8-9ACA-4B69FE8A7A92}" type="sibTrans" cxnId="{96A01BD9-0234-4DD8-B809-EB00587FCE06}">
      <dgm:prSet/>
      <dgm:spPr/>
      <dgm:t>
        <a:bodyPr/>
        <a:lstStyle/>
        <a:p>
          <a:endParaRPr lang="en-US"/>
        </a:p>
      </dgm:t>
    </dgm:pt>
    <dgm:pt modelId="{444F7E3D-8F72-4EA1-948F-64723F7CF2DD}">
      <dgm:prSet phldrT="[Text]" custT="1"/>
      <dgm:spPr/>
      <dgm:t>
        <a:bodyPr/>
        <a:lstStyle/>
        <a:p>
          <a:r>
            <a:rPr lang="en-US" sz="2400" dirty="0" err="1" smtClean="0">
              <a:latin typeface="SutonnyMJ" pitchFamily="2" charset="0"/>
            </a:rPr>
            <a:t>wbem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kn‡ii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weL¨vZ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gw</a:t>
          </a:r>
          <a:r>
            <a:rPr lang="en-US" sz="2400" dirty="0" smtClean="0">
              <a:latin typeface="SutonnyMJ" pitchFamily="2" charset="0"/>
            </a:rPr>
            <a:t>›`‡ii </a:t>
          </a:r>
          <a:r>
            <a:rPr lang="en-US" sz="2400" dirty="0" err="1" smtClean="0">
              <a:latin typeface="SutonnyMJ" pitchFamily="2" charset="0"/>
            </a:rPr>
            <a:t>D”PZv</a:t>
          </a:r>
          <a:r>
            <a:rPr lang="en-US" sz="2400" dirty="0" smtClean="0">
              <a:latin typeface="SutonnyMJ" pitchFamily="2" charset="0"/>
            </a:rPr>
            <a:t> 23 </a:t>
          </a:r>
          <a:r>
            <a:rPr lang="en-US" sz="2400" dirty="0" err="1" smtClean="0">
              <a:latin typeface="SutonnyMJ" pitchFamily="2" charset="0"/>
            </a:rPr>
            <a:t>wg</a:t>
          </a:r>
          <a:r>
            <a:rPr lang="en-US" sz="2400" dirty="0" smtClean="0">
              <a:latin typeface="SutonnyMJ" pitchFamily="2" charset="0"/>
            </a:rPr>
            <a:t>.</a:t>
          </a:r>
          <a:endParaRPr lang="en-US" sz="2400" dirty="0">
            <a:latin typeface="SutonnyMJ" pitchFamily="2" charset="0"/>
          </a:endParaRPr>
        </a:p>
      </dgm:t>
    </dgm:pt>
    <dgm:pt modelId="{BDF8443A-483D-4CEA-8B31-671AD09365BC}" type="parTrans" cxnId="{7AFB4FFA-F7ED-4E41-B029-6D57552B5A62}">
      <dgm:prSet/>
      <dgm:spPr/>
      <dgm:t>
        <a:bodyPr/>
        <a:lstStyle/>
        <a:p>
          <a:endParaRPr lang="en-US"/>
        </a:p>
      </dgm:t>
    </dgm:pt>
    <dgm:pt modelId="{3CF2E35E-F11F-4CB4-A96B-3BF0C1CFE210}" type="sibTrans" cxnId="{7AFB4FFA-F7ED-4E41-B029-6D57552B5A62}">
      <dgm:prSet/>
      <dgm:spPr/>
      <dgm:t>
        <a:bodyPr/>
        <a:lstStyle/>
        <a:p>
          <a:endParaRPr lang="en-US"/>
        </a:p>
      </dgm:t>
    </dgm:pt>
    <dgm:pt modelId="{35F8B315-7AFE-48F1-BE1A-8D1CEC296571}">
      <dgm:prSet phldrT="[Text]" custT="1"/>
      <dgm:spPr/>
      <dgm:t>
        <a:bodyPr/>
        <a:lstStyle/>
        <a:p>
          <a:r>
            <a:rPr lang="en-US" sz="2400" dirty="0" err="1" smtClean="0">
              <a:latin typeface="SutonnyMJ" pitchFamily="2" charset="0"/>
            </a:rPr>
            <a:t>cÖ‡ekc</a:t>
          </a:r>
          <a:r>
            <a:rPr lang="en-US" sz="2400" dirty="0" smtClean="0">
              <a:latin typeface="SutonnyMJ" pitchFamily="2" charset="0"/>
            </a:rPr>
            <a:t>‡_</a:t>
          </a:r>
          <a:r>
            <a:rPr lang="en-US" sz="2400" dirty="0" err="1" smtClean="0">
              <a:latin typeface="SutonnyMJ" pitchFamily="2" charset="0"/>
            </a:rPr>
            <a:t>i</a:t>
          </a:r>
          <a:r>
            <a:rPr lang="en-US" sz="2400" dirty="0" smtClean="0">
              <a:latin typeface="SutonnyMJ" pitchFamily="2" charset="0"/>
            </a:rPr>
            <a:t> `</a:t>
          </a:r>
          <a:r>
            <a:rPr lang="en-US" sz="2400" dirty="0" err="1" smtClean="0">
              <a:latin typeface="SutonnyMJ" pitchFamily="2" charset="0"/>
            </a:rPr>
            <a:t>ycv‡k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wùs‡mi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g~wZ</a:t>
          </a:r>
          <a:r>
            <a:rPr lang="en-US" sz="2400" dirty="0" smtClean="0">
              <a:latin typeface="SutonnyMJ" pitchFamily="2" charset="0"/>
            </a:rPr>
            <a:t>© </a:t>
          </a:r>
          <a:r>
            <a:rPr lang="en-US" sz="2400" dirty="0" err="1" smtClean="0">
              <a:latin typeface="SutonnyMJ" pitchFamily="2" charset="0"/>
            </a:rPr>
            <a:t>Ges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mvg‡b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dvivI‡qi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g~wZ</a:t>
          </a:r>
          <a:r>
            <a:rPr lang="en-US" sz="2400" dirty="0" smtClean="0">
              <a:latin typeface="SutonnyMJ" pitchFamily="2" charset="0"/>
            </a:rPr>
            <a:t>© </a:t>
          </a:r>
          <a:r>
            <a:rPr lang="en-US" sz="2400" dirty="0" err="1" smtClean="0">
              <a:latin typeface="SutonnyMJ" pitchFamily="2" charset="0"/>
            </a:rPr>
            <a:t>ivLv</a:t>
          </a:r>
          <a:r>
            <a:rPr lang="en-US" sz="2400" dirty="0" smtClean="0">
              <a:latin typeface="SutonnyMJ" pitchFamily="2" charset="0"/>
            </a:rPr>
            <a:t> </a:t>
          </a:r>
          <a:r>
            <a:rPr lang="en-US" sz="2400" dirty="0" err="1" smtClean="0">
              <a:latin typeface="SutonnyMJ" pitchFamily="2" charset="0"/>
            </a:rPr>
            <a:t>n‡Zv</a:t>
          </a:r>
          <a:endParaRPr lang="en-US" sz="2400" dirty="0">
            <a:latin typeface="SutonnyMJ" pitchFamily="2" charset="0"/>
          </a:endParaRPr>
        </a:p>
      </dgm:t>
    </dgm:pt>
    <dgm:pt modelId="{857CB87B-7322-4FFD-8D32-9056DE41FDCC}" type="parTrans" cxnId="{E11CDB81-D49D-4E1B-B0E6-E0E5D5054AAF}">
      <dgm:prSet/>
      <dgm:spPr/>
      <dgm:t>
        <a:bodyPr/>
        <a:lstStyle/>
        <a:p>
          <a:endParaRPr lang="en-US"/>
        </a:p>
      </dgm:t>
    </dgm:pt>
    <dgm:pt modelId="{0B1523CC-7C20-4796-A214-9C2A2D2B4EA8}" type="sibTrans" cxnId="{E11CDB81-D49D-4E1B-B0E6-E0E5D5054AAF}">
      <dgm:prSet/>
      <dgm:spPr/>
      <dgm:t>
        <a:bodyPr/>
        <a:lstStyle/>
        <a:p>
          <a:endParaRPr lang="en-US"/>
        </a:p>
      </dgm:t>
    </dgm:pt>
    <dgm:pt modelId="{32235873-3319-4A2A-AE7D-237580EF38FF}" type="pres">
      <dgm:prSet presAssocID="{202653E3-5898-4E8B-9A31-485B7FD1F1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E4C572-BEB5-4D5F-A4C1-93FEA068679D}" type="pres">
      <dgm:prSet presAssocID="{60F375F2-77E8-4B52-841A-9C86E5F8A117}" presName="compNode" presStyleCnt="0"/>
      <dgm:spPr/>
    </dgm:pt>
    <dgm:pt modelId="{5473E910-C2E4-464E-9319-0156151CD1F4}" type="pres">
      <dgm:prSet presAssocID="{60F375F2-77E8-4B52-841A-9C86E5F8A117}" presName="pictRect" presStyleLbl="node1" presStyleIdx="0" presStyleCnt="4" custLinFactNeighborX="326" custLinFactNeighborY="17501"/>
      <dgm:spPr>
        <a:solidFill>
          <a:schemeClr val="accent6">
            <a:lumMod val="40000"/>
            <a:lumOff val="60000"/>
          </a:schemeClr>
        </a:solidFill>
      </dgm:spPr>
    </dgm:pt>
    <dgm:pt modelId="{DB71276B-D371-482F-BE24-05B40FA65BAD}" type="pres">
      <dgm:prSet presAssocID="{60F375F2-77E8-4B52-841A-9C86E5F8A117}" presName="textRect" presStyleLbl="revTx" presStyleIdx="0" presStyleCnt="4" custLinFactY="-13320" custLinFactNeighborX="97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94654-EBE5-45CB-ADDC-E5C4F71CE985}" type="pres">
      <dgm:prSet presAssocID="{3486EF9F-501A-4F9C-9AA6-4CAC4136059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08DAE71-1C77-4A54-9953-5D9A50860F77}" type="pres">
      <dgm:prSet presAssocID="{C307B33A-61A1-4F5F-ADF9-DFE7C3AB024B}" presName="compNode" presStyleCnt="0"/>
      <dgm:spPr/>
    </dgm:pt>
    <dgm:pt modelId="{C4133274-FAA6-4465-A581-9CB61BED30D4}" type="pres">
      <dgm:prSet presAssocID="{C307B33A-61A1-4F5F-ADF9-DFE7C3AB024B}" presName="pictRect" presStyleLbl="node1" presStyleIdx="1" presStyleCnt="4" custLinFactNeighborX="24117" custLinFactNeighborY="18920"/>
      <dgm:spPr>
        <a:solidFill>
          <a:schemeClr val="accent6">
            <a:lumMod val="40000"/>
            <a:lumOff val="60000"/>
          </a:schemeClr>
        </a:solidFill>
      </dgm:spPr>
    </dgm:pt>
    <dgm:pt modelId="{E60B1CC6-B1F2-4A11-95A6-288BF9386D3C}" type="pres">
      <dgm:prSet presAssocID="{C307B33A-61A1-4F5F-ADF9-DFE7C3AB024B}" presName="textRect" presStyleLbl="revTx" presStyleIdx="1" presStyleCnt="4" custLinFactY="-14199" custLinFactNeighborX="2411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58B3C-AFCE-4757-987F-5BAD840F6A8B}" type="pres">
      <dgm:prSet presAssocID="{48FB81DB-FEA3-48B8-9ACA-4B69FE8A7A9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CD6EBE2-4CA9-4F06-8195-E3E465074354}" type="pres">
      <dgm:prSet presAssocID="{444F7E3D-8F72-4EA1-948F-64723F7CF2DD}" presName="compNode" presStyleCnt="0"/>
      <dgm:spPr/>
    </dgm:pt>
    <dgm:pt modelId="{0243B840-87C4-4FE2-8FA0-239BD6D8EFC9}" type="pres">
      <dgm:prSet presAssocID="{444F7E3D-8F72-4EA1-948F-64723F7CF2DD}" presName="pictRect" presStyleLbl="node1" presStyleIdx="2" presStyleCnt="4" custLinFactY="71704" custLinFactNeighborX="-86365" custLinFactNeighborY="100000"/>
      <dgm:spPr>
        <a:solidFill>
          <a:schemeClr val="accent6">
            <a:lumMod val="40000"/>
            <a:lumOff val="60000"/>
          </a:schemeClr>
        </a:solidFill>
      </dgm:spPr>
    </dgm:pt>
    <dgm:pt modelId="{9AF504C9-0FF5-4052-93EA-2AD38F7C1770}" type="pres">
      <dgm:prSet presAssocID="{444F7E3D-8F72-4EA1-948F-64723F7CF2DD}" presName="textRect" presStyleLbl="revTx" presStyleIdx="2" presStyleCnt="4" custLinFactY="42924" custLinFactNeighborX="-8504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F676E-47BC-4E66-9C3A-A2DB2D33794F}" type="pres">
      <dgm:prSet presAssocID="{3CF2E35E-F11F-4CB4-A96B-3BF0C1CFE21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168A6C6-7F7A-4AD8-A3D1-151E3A1FF8F0}" type="pres">
      <dgm:prSet presAssocID="{35F8B315-7AFE-48F1-BE1A-8D1CEC296571}" presName="compNode" presStyleCnt="0"/>
      <dgm:spPr/>
    </dgm:pt>
    <dgm:pt modelId="{9A5A39EA-A8F1-4DAF-AD6A-B9693FAE3C30}" type="pres">
      <dgm:prSet presAssocID="{35F8B315-7AFE-48F1-BE1A-8D1CEC296571}" presName="pictRect" presStyleLbl="node1" presStyleIdx="3" presStyleCnt="4" custScaleX="100624" custScaleY="96866" custLinFactX="-2378" custLinFactNeighborX="-100000" custLinFactNeighborY="2374"/>
      <dgm:spPr>
        <a:solidFill>
          <a:schemeClr val="accent6">
            <a:lumMod val="40000"/>
            <a:lumOff val="60000"/>
          </a:schemeClr>
        </a:solidFill>
      </dgm:spPr>
    </dgm:pt>
    <dgm:pt modelId="{958B1BE4-D38E-4FBD-8AB7-DC4E0D61DA68}" type="pres">
      <dgm:prSet presAssocID="{35F8B315-7AFE-48F1-BE1A-8D1CEC296571}" presName="textRect" presStyleLbl="revTx" presStyleIdx="3" presStyleCnt="4" custLinFactX="-2378" custLinFactY="-7362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776C68-2735-45FB-B3D6-FB32C83FBE4C}" type="presOf" srcId="{48FB81DB-FEA3-48B8-9ACA-4B69FE8A7A92}" destId="{B3758B3C-AFCE-4757-987F-5BAD840F6A8B}" srcOrd="0" destOrd="0" presId="urn:microsoft.com/office/officeart/2005/8/layout/pList1"/>
    <dgm:cxn modelId="{F7CD4DC0-7D3F-4C8B-8536-9017DAB3EB56}" type="presOf" srcId="{C307B33A-61A1-4F5F-ADF9-DFE7C3AB024B}" destId="{E60B1CC6-B1F2-4A11-95A6-288BF9386D3C}" srcOrd="0" destOrd="0" presId="urn:microsoft.com/office/officeart/2005/8/layout/pList1"/>
    <dgm:cxn modelId="{AE6B5BC9-C7AF-4767-BB42-4EBAE313B4D6}" type="presOf" srcId="{3486EF9F-501A-4F9C-9AA6-4CAC41360598}" destId="{FB694654-EBE5-45CB-ADDC-E5C4F71CE985}" srcOrd="0" destOrd="0" presId="urn:microsoft.com/office/officeart/2005/8/layout/pList1"/>
    <dgm:cxn modelId="{CC03A16A-7C0F-478C-A3B1-EEF702C79856}" type="presOf" srcId="{60F375F2-77E8-4B52-841A-9C86E5F8A117}" destId="{DB71276B-D371-482F-BE24-05B40FA65BAD}" srcOrd="0" destOrd="0" presId="urn:microsoft.com/office/officeart/2005/8/layout/pList1"/>
    <dgm:cxn modelId="{A325237C-27D6-4D88-8404-C51F03BD28F8}" type="presOf" srcId="{202653E3-5898-4E8B-9A31-485B7FD1F1CC}" destId="{32235873-3319-4A2A-AE7D-237580EF38FF}" srcOrd="0" destOrd="0" presId="urn:microsoft.com/office/officeart/2005/8/layout/pList1"/>
    <dgm:cxn modelId="{E11CDB81-D49D-4E1B-B0E6-E0E5D5054AAF}" srcId="{202653E3-5898-4E8B-9A31-485B7FD1F1CC}" destId="{35F8B315-7AFE-48F1-BE1A-8D1CEC296571}" srcOrd="3" destOrd="0" parTransId="{857CB87B-7322-4FFD-8D32-9056DE41FDCC}" sibTransId="{0B1523CC-7C20-4796-A214-9C2A2D2B4EA8}"/>
    <dgm:cxn modelId="{44BB2A7D-171D-4046-AE6B-DCBF3C89528E}" type="presOf" srcId="{35F8B315-7AFE-48F1-BE1A-8D1CEC296571}" destId="{958B1BE4-D38E-4FBD-8AB7-DC4E0D61DA68}" srcOrd="0" destOrd="0" presId="urn:microsoft.com/office/officeart/2005/8/layout/pList1"/>
    <dgm:cxn modelId="{96A01BD9-0234-4DD8-B809-EB00587FCE06}" srcId="{202653E3-5898-4E8B-9A31-485B7FD1F1CC}" destId="{C307B33A-61A1-4F5F-ADF9-DFE7C3AB024B}" srcOrd="1" destOrd="0" parTransId="{E51EF327-83E8-4740-9A14-63D7625DE4D3}" sibTransId="{48FB81DB-FEA3-48B8-9ACA-4B69FE8A7A92}"/>
    <dgm:cxn modelId="{7AFB4FFA-F7ED-4E41-B029-6D57552B5A62}" srcId="{202653E3-5898-4E8B-9A31-485B7FD1F1CC}" destId="{444F7E3D-8F72-4EA1-948F-64723F7CF2DD}" srcOrd="2" destOrd="0" parTransId="{BDF8443A-483D-4CEA-8B31-671AD09365BC}" sibTransId="{3CF2E35E-F11F-4CB4-A96B-3BF0C1CFE210}"/>
    <dgm:cxn modelId="{B7D0AB6D-8886-4610-A09D-9A5799F214B3}" type="presOf" srcId="{3CF2E35E-F11F-4CB4-A96B-3BF0C1CFE210}" destId="{F00F676E-47BC-4E66-9C3A-A2DB2D33794F}" srcOrd="0" destOrd="0" presId="urn:microsoft.com/office/officeart/2005/8/layout/pList1"/>
    <dgm:cxn modelId="{2CB5DE72-1301-4075-A0AC-6517A894499E}" type="presOf" srcId="{444F7E3D-8F72-4EA1-948F-64723F7CF2DD}" destId="{9AF504C9-0FF5-4052-93EA-2AD38F7C1770}" srcOrd="0" destOrd="0" presId="urn:microsoft.com/office/officeart/2005/8/layout/pList1"/>
    <dgm:cxn modelId="{98E86464-52DB-4DA6-BD5D-5A335BBD1AB8}" srcId="{202653E3-5898-4E8B-9A31-485B7FD1F1CC}" destId="{60F375F2-77E8-4B52-841A-9C86E5F8A117}" srcOrd="0" destOrd="0" parTransId="{C1FBFD53-DDF8-4A15-B250-0D6D660BCB68}" sibTransId="{3486EF9F-501A-4F9C-9AA6-4CAC41360598}"/>
    <dgm:cxn modelId="{A3B2FB94-DB8B-442E-A284-8BC6547C17C8}" type="presParOf" srcId="{32235873-3319-4A2A-AE7D-237580EF38FF}" destId="{E5E4C572-BEB5-4D5F-A4C1-93FEA068679D}" srcOrd="0" destOrd="0" presId="urn:microsoft.com/office/officeart/2005/8/layout/pList1"/>
    <dgm:cxn modelId="{BE9F6620-A195-480C-910F-B9F50014B582}" type="presParOf" srcId="{E5E4C572-BEB5-4D5F-A4C1-93FEA068679D}" destId="{5473E910-C2E4-464E-9319-0156151CD1F4}" srcOrd="0" destOrd="0" presId="urn:microsoft.com/office/officeart/2005/8/layout/pList1"/>
    <dgm:cxn modelId="{08E58370-7EED-4DE4-9E75-B0A65EA4B61A}" type="presParOf" srcId="{E5E4C572-BEB5-4D5F-A4C1-93FEA068679D}" destId="{DB71276B-D371-482F-BE24-05B40FA65BAD}" srcOrd="1" destOrd="0" presId="urn:microsoft.com/office/officeart/2005/8/layout/pList1"/>
    <dgm:cxn modelId="{5A97BDA9-4681-4CAD-AA32-442E90B07494}" type="presParOf" srcId="{32235873-3319-4A2A-AE7D-237580EF38FF}" destId="{FB694654-EBE5-45CB-ADDC-E5C4F71CE985}" srcOrd="1" destOrd="0" presId="urn:microsoft.com/office/officeart/2005/8/layout/pList1"/>
    <dgm:cxn modelId="{20B94636-E036-427C-B4C5-5FB1E5C70511}" type="presParOf" srcId="{32235873-3319-4A2A-AE7D-237580EF38FF}" destId="{C08DAE71-1C77-4A54-9953-5D9A50860F77}" srcOrd="2" destOrd="0" presId="urn:microsoft.com/office/officeart/2005/8/layout/pList1"/>
    <dgm:cxn modelId="{2A7D6FFB-E590-4571-AFCC-474935F1044C}" type="presParOf" srcId="{C08DAE71-1C77-4A54-9953-5D9A50860F77}" destId="{C4133274-FAA6-4465-A581-9CB61BED30D4}" srcOrd="0" destOrd="0" presId="urn:microsoft.com/office/officeart/2005/8/layout/pList1"/>
    <dgm:cxn modelId="{53C0E174-24E2-42E6-BBE3-59C7621FFA49}" type="presParOf" srcId="{C08DAE71-1C77-4A54-9953-5D9A50860F77}" destId="{E60B1CC6-B1F2-4A11-95A6-288BF9386D3C}" srcOrd="1" destOrd="0" presId="urn:microsoft.com/office/officeart/2005/8/layout/pList1"/>
    <dgm:cxn modelId="{B2280B14-C9B9-4034-B4C7-BCA637234A33}" type="presParOf" srcId="{32235873-3319-4A2A-AE7D-237580EF38FF}" destId="{B3758B3C-AFCE-4757-987F-5BAD840F6A8B}" srcOrd="3" destOrd="0" presId="urn:microsoft.com/office/officeart/2005/8/layout/pList1"/>
    <dgm:cxn modelId="{85C0121A-0BED-4368-B87A-B9AE38B22DB7}" type="presParOf" srcId="{32235873-3319-4A2A-AE7D-237580EF38FF}" destId="{1CD6EBE2-4CA9-4F06-8195-E3E465074354}" srcOrd="4" destOrd="0" presId="urn:microsoft.com/office/officeart/2005/8/layout/pList1"/>
    <dgm:cxn modelId="{41C1ABA7-77C7-4D08-BF53-FCCF74866328}" type="presParOf" srcId="{1CD6EBE2-4CA9-4F06-8195-E3E465074354}" destId="{0243B840-87C4-4FE2-8FA0-239BD6D8EFC9}" srcOrd="0" destOrd="0" presId="urn:microsoft.com/office/officeart/2005/8/layout/pList1"/>
    <dgm:cxn modelId="{087C4CAF-9584-4E04-B678-7AA9F8C0C9F4}" type="presParOf" srcId="{1CD6EBE2-4CA9-4F06-8195-E3E465074354}" destId="{9AF504C9-0FF5-4052-93EA-2AD38F7C1770}" srcOrd="1" destOrd="0" presId="urn:microsoft.com/office/officeart/2005/8/layout/pList1"/>
    <dgm:cxn modelId="{5E3711EB-AA41-4A17-80C4-11FF545AD116}" type="presParOf" srcId="{32235873-3319-4A2A-AE7D-237580EF38FF}" destId="{F00F676E-47BC-4E66-9C3A-A2DB2D33794F}" srcOrd="5" destOrd="0" presId="urn:microsoft.com/office/officeart/2005/8/layout/pList1"/>
    <dgm:cxn modelId="{E6BF02D4-4224-4EEE-A723-2D48AB48BD60}" type="presParOf" srcId="{32235873-3319-4A2A-AE7D-237580EF38FF}" destId="{8168A6C6-7F7A-4AD8-A3D1-151E3A1FF8F0}" srcOrd="6" destOrd="0" presId="urn:microsoft.com/office/officeart/2005/8/layout/pList1"/>
    <dgm:cxn modelId="{52CCA006-A7F0-4F44-BCEE-732D60402C30}" type="presParOf" srcId="{8168A6C6-7F7A-4AD8-A3D1-151E3A1FF8F0}" destId="{9A5A39EA-A8F1-4DAF-AD6A-B9693FAE3C30}" srcOrd="0" destOrd="0" presId="urn:microsoft.com/office/officeart/2005/8/layout/pList1"/>
    <dgm:cxn modelId="{24D8D0EE-9B41-4934-8824-FB426513C454}" type="presParOf" srcId="{8168A6C6-7F7A-4AD8-A3D1-151E3A1FF8F0}" destId="{958B1BE4-D38E-4FBD-8AB7-DC4E0D61DA6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1117A-DF77-49BE-9CAC-32A75E8E752D}">
      <dsp:nvSpPr>
        <dsp:cNvPr id="0" name=""/>
        <dsp:cNvSpPr/>
      </dsp:nvSpPr>
      <dsp:spPr>
        <a:xfrm rot="5400000">
          <a:off x="445009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197A9-6007-433F-9EFF-2BBEC200F772}">
      <dsp:nvSpPr>
        <dsp:cNvPr id="0" name=""/>
        <dsp:cNvSpPr/>
      </dsp:nvSpPr>
      <dsp:spPr>
        <a:xfrm>
          <a:off x="74048" y="31045"/>
          <a:ext cx="2357070" cy="1649872"/>
        </a:xfrm>
        <a:prstGeom prst="roundRect">
          <a:avLst>
            <a:gd name="adj" fmla="val 16670"/>
          </a:avLst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  <a:latin typeface="SutonnyMJ" pitchFamily="2" charset="0"/>
            </a:rPr>
            <a:t>পূজা</a:t>
          </a:r>
          <a:endParaRPr lang="en-US" sz="3900" kern="1200" dirty="0">
            <a:solidFill>
              <a:schemeClr val="tx1"/>
            </a:solidFill>
            <a:latin typeface="SutonnyMJ" pitchFamily="2" charset="0"/>
          </a:endParaRPr>
        </a:p>
      </dsp:txBody>
      <dsp:txXfrm>
        <a:off x="154603" y="111600"/>
        <a:ext cx="2195960" cy="1488762"/>
      </dsp:txXfrm>
    </dsp:sp>
    <dsp:sp modelId="{175E0D50-A3DB-4FF5-9F3B-EDA57EFA149B}">
      <dsp:nvSpPr>
        <dsp:cNvPr id="0" name=""/>
        <dsp:cNvSpPr/>
      </dsp:nvSpPr>
      <dsp:spPr>
        <a:xfrm>
          <a:off x="2431119" y="188398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SutonnyMJ" pitchFamily="2" charset="0"/>
            </a:rPr>
            <a:t>প্রাকৃতিক</a:t>
          </a:r>
          <a:r>
            <a:rPr lang="en-US" sz="2300" kern="1200" dirty="0" smtClean="0">
              <a:latin typeface="SutonnyMJ" pitchFamily="2" charset="0"/>
            </a:rPr>
            <a:t> </a:t>
          </a:r>
          <a:r>
            <a:rPr lang="en-US" sz="2300" kern="1200" dirty="0" err="1" smtClean="0">
              <a:latin typeface="SutonnyMJ" pitchFamily="2" charset="0"/>
            </a:rPr>
            <a:t>শক্তিকে</a:t>
          </a:r>
          <a:r>
            <a:rPr lang="en-US" sz="2300" kern="1200" dirty="0" smtClean="0">
              <a:latin typeface="SutonnyMJ" pitchFamily="2" charset="0"/>
            </a:rPr>
            <a:t> </a:t>
          </a:r>
          <a:r>
            <a:rPr lang="en-US" sz="2300" kern="1200" dirty="0" err="1" smtClean="0">
              <a:latin typeface="SutonnyMJ" pitchFamily="2" charset="0"/>
            </a:rPr>
            <a:t>দেবতা</a:t>
          </a:r>
          <a:r>
            <a:rPr lang="en-US" sz="2300" kern="1200" dirty="0" smtClean="0">
              <a:latin typeface="SutonnyMJ" pitchFamily="2" charset="0"/>
            </a:rPr>
            <a:t> </a:t>
          </a:r>
          <a:endParaRPr lang="en-US" sz="2300" kern="1200" dirty="0">
            <a:latin typeface="SutonnyMJ" pitchFamily="2" charset="0"/>
          </a:endParaRPr>
        </a:p>
      </dsp:txBody>
      <dsp:txXfrm>
        <a:off x="2431119" y="188398"/>
        <a:ext cx="1714308" cy="1333500"/>
      </dsp:txXfrm>
    </dsp:sp>
    <dsp:sp modelId="{37A30242-D45E-4A3C-9049-A7BC63C354FB}">
      <dsp:nvSpPr>
        <dsp:cNvPr id="0" name=""/>
        <dsp:cNvSpPr/>
      </dsp:nvSpPr>
      <dsp:spPr>
        <a:xfrm rot="5400000">
          <a:off x="2399271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545CA-B222-44D7-899C-D30AD0CB404D}">
      <dsp:nvSpPr>
        <dsp:cNvPr id="0" name=""/>
        <dsp:cNvSpPr/>
      </dsp:nvSpPr>
      <dsp:spPr>
        <a:xfrm>
          <a:off x="2028310" y="1884397"/>
          <a:ext cx="2357070" cy="1649872"/>
        </a:xfrm>
        <a:prstGeom prst="roundRect">
          <a:avLst>
            <a:gd name="adj" fmla="val 16670"/>
          </a:avLst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প্রধান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দেবতা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108865" y="1964952"/>
        <a:ext cx="2195960" cy="1488762"/>
      </dsp:txXfrm>
    </dsp:sp>
    <dsp:sp modelId="{D76E1534-CC69-4EC3-8641-B3487FFE6995}">
      <dsp:nvSpPr>
        <dsp:cNvPr id="0" name=""/>
        <dsp:cNvSpPr/>
      </dsp:nvSpPr>
      <dsp:spPr>
        <a:xfrm>
          <a:off x="4385381" y="2041750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রা</a:t>
          </a:r>
          <a:r>
            <a:rPr lang="en-US" sz="2300" kern="1200" dirty="0" smtClean="0"/>
            <a:t>/</a:t>
          </a:r>
          <a:r>
            <a:rPr lang="en-US" sz="2300" kern="1200" dirty="0" err="1" smtClean="0"/>
            <a:t>রে</a:t>
          </a:r>
          <a:endParaRPr lang="en-US" sz="2300" kern="1200" dirty="0"/>
        </a:p>
      </dsp:txBody>
      <dsp:txXfrm>
        <a:off x="4385381" y="2041750"/>
        <a:ext cx="1714308" cy="1333500"/>
      </dsp:txXfrm>
    </dsp:sp>
    <dsp:sp modelId="{0B887F9D-372B-4998-9BDD-58F91760FEAE}">
      <dsp:nvSpPr>
        <dsp:cNvPr id="0" name=""/>
        <dsp:cNvSpPr/>
      </dsp:nvSpPr>
      <dsp:spPr>
        <a:xfrm>
          <a:off x="3982572" y="3737748"/>
          <a:ext cx="2357070" cy="1649872"/>
        </a:xfrm>
        <a:prstGeom prst="roundRect">
          <a:avLst>
            <a:gd name="adj" fmla="val 16670"/>
          </a:avLst>
        </a:prstGeom>
        <a:solidFill>
          <a:schemeClr val="tx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সংস্কার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4063127" y="3818303"/>
        <a:ext cx="2195960" cy="1488762"/>
      </dsp:txXfrm>
    </dsp:sp>
    <dsp:sp modelId="{AFEFEDF7-FF46-45BD-94C2-F750697FF9E7}">
      <dsp:nvSpPr>
        <dsp:cNvPr id="0" name=""/>
        <dsp:cNvSpPr/>
      </dsp:nvSpPr>
      <dsp:spPr>
        <a:xfrm>
          <a:off x="6339643" y="3895101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ফারাও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ইখনাটন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একেশ্বরবাদের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ধারণা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দেন</a:t>
          </a:r>
          <a:endParaRPr lang="en-US" sz="1800" kern="1200" dirty="0"/>
        </a:p>
      </dsp:txBody>
      <dsp:txXfrm>
        <a:off x="6339643" y="3895101"/>
        <a:ext cx="1714308" cy="1333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3E910-C2E4-464E-9319-0156151CD1F4}">
      <dsp:nvSpPr>
        <dsp:cNvPr id="0" name=""/>
        <dsp:cNvSpPr/>
      </dsp:nvSpPr>
      <dsp:spPr>
        <a:xfrm>
          <a:off x="149237" y="296854"/>
          <a:ext cx="2451657" cy="16891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1276B-D371-482F-BE24-05B40FA65BAD}">
      <dsp:nvSpPr>
        <dsp:cNvPr id="0" name=""/>
        <dsp:cNvSpPr/>
      </dsp:nvSpPr>
      <dsp:spPr>
        <a:xfrm>
          <a:off x="165222" y="659701"/>
          <a:ext cx="2451657" cy="909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SutonnyMJ" pitchFamily="2" charset="0"/>
            </a:rPr>
            <a:t>ga</a:t>
          </a:r>
          <a:r>
            <a:rPr lang="en-US" sz="2600" kern="1200" dirty="0" smtClean="0">
              <a:latin typeface="SutonnyMJ" pitchFamily="2" charset="0"/>
            </a:rPr>
            <a:t>¨ I †kl </a:t>
          </a:r>
          <a:r>
            <a:rPr lang="en-US" sz="2600" kern="1200" dirty="0" err="1" smtClean="0">
              <a:latin typeface="SutonnyMJ" pitchFamily="2" charset="0"/>
            </a:rPr>
            <a:t>fv‡M</a:t>
          </a:r>
          <a:r>
            <a:rPr lang="en-US" sz="2600" kern="1200" dirty="0" smtClean="0">
              <a:latin typeface="SutonnyMJ" pitchFamily="2" charset="0"/>
            </a:rPr>
            <a:t> </a:t>
          </a:r>
          <a:r>
            <a:rPr lang="en-US" sz="2600" kern="1200" dirty="0" err="1" smtClean="0">
              <a:latin typeface="SutonnyMJ" pitchFamily="2" charset="0"/>
            </a:rPr>
            <a:t>wbwg©Z</a:t>
          </a:r>
          <a:endParaRPr lang="en-US" sz="2600" kern="1200" dirty="0">
            <a:latin typeface="SutonnyMJ" pitchFamily="2" charset="0"/>
          </a:endParaRPr>
        </a:p>
      </dsp:txBody>
      <dsp:txXfrm>
        <a:off x="165222" y="659701"/>
        <a:ext cx="2451657" cy="909564"/>
      </dsp:txXfrm>
    </dsp:sp>
    <dsp:sp modelId="{C4133274-FAA6-4465-A581-9CB61BED30D4}">
      <dsp:nvSpPr>
        <dsp:cNvPr id="0" name=""/>
        <dsp:cNvSpPr/>
      </dsp:nvSpPr>
      <dsp:spPr>
        <a:xfrm>
          <a:off x="3429437" y="320823"/>
          <a:ext cx="2451657" cy="16891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B1CC6-B1F2-4A11-95A6-288BF9386D3C}">
      <dsp:nvSpPr>
        <dsp:cNvPr id="0" name=""/>
        <dsp:cNvSpPr/>
      </dsp:nvSpPr>
      <dsp:spPr>
        <a:xfrm>
          <a:off x="3429437" y="651706"/>
          <a:ext cx="2451657" cy="909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SutonnyMJ" pitchFamily="2" charset="0"/>
            </a:rPr>
            <a:t>Kvbv©K</a:t>
          </a:r>
          <a:r>
            <a:rPr lang="en-US" sz="2600" kern="1200" dirty="0" smtClean="0">
              <a:latin typeface="SutonnyMJ" pitchFamily="2" charset="0"/>
            </a:rPr>
            <a:t> I </a:t>
          </a:r>
          <a:r>
            <a:rPr lang="en-US" sz="2600" kern="1200" dirty="0" err="1" smtClean="0">
              <a:latin typeface="SutonnyMJ" pitchFamily="2" charset="0"/>
            </a:rPr>
            <a:t>jy</a:t>
          </a:r>
          <a:r>
            <a:rPr lang="en-US" sz="2600" kern="1200" dirty="0" smtClean="0">
              <a:latin typeface="SutonnyMJ" pitchFamily="2" charset="0"/>
            </a:rPr>
            <a:t>·‡ii </a:t>
          </a:r>
          <a:r>
            <a:rPr lang="en-US" sz="2600" kern="1200" dirty="0" err="1" smtClean="0">
              <a:latin typeface="SutonnyMJ" pitchFamily="2" charset="0"/>
            </a:rPr>
            <a:t>gw</a:t>
          </a:r>
          <a:r>
            <a:rPr lang="en-US" sz="2600" kern="1200" dirty="0" smtClean="0">
              <a:latin typeface="SutonnyMJ" pitchFamily="2" charset="0"/>
            </a:rPr>
            <a:t>›`</a:t>
          </a:r>
          <a:r>
            <a:rPr lang="en-US" sz="2600" kern="1200" dirty="0" err="1" smtClean="0">
              <a:latin typeface="SutonnyMJ" pitchFamily="2" charset="0"/>
            </a:rPr>
            <a:t>i</a:t>
          </a:r>
          <a:r>
            <a:rPr lang="en-US" sz="2600" kern="1200" dirty="0" smtClean="0">
              <a:latin typeface="SutonnyMJ" pitchFamily="2" charset="0"/>
            </a:rPr>
            <a:t> </a:t>
          </a:r>
          <a:r>
            <a:rPr lang="en-US" sz="2600" kern="1200" dirty="0" err="1" smtClean="0">
              <a:latin typeface="SutonnyMJ" pitchFamily="2" charset="0"/>
            </a:rPr>
            <a:t>weL¨vZ</a:t>
          </a:r>
          <a:endParaRPr lang="en-US" sz="2600" kern="1200" dirty="0">
            <a:latin typeface="SutonnyMJ" pitchFamily="2" charset="0"/>
          </a:endParaRPr>
        </a:p>
      </dsp:txBody>
      <dsp:txXfrm>
        <a:off x="3429437" y="651706"/>
        <a:ext cx="2451657" cy="909564"/>
      </dsp:txXfrm>
    </dsp:sp>
    <dsp:sp modelId="{0243B840-87C4-4FE2-8FA0-239BD6D8EFC9}">
      <dsp:nvSpPr>
        <dsp:cNvPr id="0" name=""/>
        <dsp:cNvSpPr/>
      </dsp:nvSpPr>
      <dsp:spPr>
        <a:xfrm>
          <a:off x="3417723" y="2901638"/>
          <a:ext cx="2451657" cy="16891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504C9-0FF5-4052-93EA-2AD38F7C1770}">
      <dsp:nvSpPr>
        <dsp:cNvPr id="0" name=""/>
        <dsp:cNvSpPr/>
      </dsp:nvSpPr>
      <dsp:spPr>
        <a:xfrm>
          <a:off x="3450085" y="2990407"/>
          <a:ext cx="2451657" cy="909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SutonnyMJ" pitchFamily="2" charset="0"/>
            </a:rPr>
            <a:t>wbem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kn‡ii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weL¨vZ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gw</a:t>
          </a:r>
          <a:r>
            <a:rPr lang="en-US" sz="2400" kern="1200" dirty="0" smtClean="0">
              <a:latin typeface="SutonnyMJ" pitchFamily="2" charset="0"/>
            </a:rPr>
            <a:t>›`‡ii </a:t>
          </a:r>
          <a:r>
            <a:rPr lang="en-US" sz="2400" kern="1200" dirty="0" err="1" smtClean="0">
              <a:latin typeface="SutonnyMJ" pitchFamily="2" charset="0"/>
            </a:rPr>
            <a:t>D”PZv</a:t>
          </a:r>
          <a:r>
            <a:rPr lang="en-US" sz="2400" kern="1200" dirty="0" smtClean="0">
              <a:latin typeface="SutonnyMJ" pitchFamily="2" charset="0"/>
            </a:rPr>
            <a:t> 23 </a:t>
          </a:r>
          <a:r>
            <a:rPr lang="en-US" sz="2400" kern="1200" dirty="0" err="1" smtClean="0">
              <a:latin typeface="SutonnyMJ" pitchFamily="2" charset="0"/>
            </a:rPr>
            <a:t>wg</a:t>
          </a:r>
          <a:r>
            <a:rPr lang="en-US" sz="2400" kern="1200" dirty="0" smtClean="0">
              <a:latin typeface="SutonnyMJ" pitchFamily="2" charset="0"/>
            </a:rPr>
            <a:t>.</a:t>
          </a:r>
          <a:endParaRPr lang="en-US" sz="2400" kern="1200" dirty="0">
            <a:latin typeface="SutonnyMJ" pitchFamily="2" charset="0"/>
          </a:endParaRPr>
        </a:p>
      </dsp:txBody>
      <dsp:txXfrm>
        <a:off x="3450085" y="2990407"/>
        <a:ext cx="2451657" cy="909564"/>
      </dsp:txXfrm>
    </dsp:sp>
    <dsp:sp modelId="{9A5A39EA-A8F1-4DAF-AD6A-B9693FAE3C30}">
      <dsp:nvSpPr>
        <dsp:cNvPr id="0" name=""/>
        <dsp:cNvSpPr/>
      </dsp:nvSpPr>
      <dsp:spPr>
        <a:xfrm>
          <a:off x="320564" y="2885252"/>
          <a:ext cx="2466955" cy="163625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B1BE4-D38E-4FBD-8AB7-DC4E0D61DA68}">
      <dsp:nvSpPr>
        <dsp:cNvPr id="0" name=""/>
        <dsp:cNvSpPr/>
      </dsp:nvSpPr>
      <dsp:spPr>
        <a:xfrm>
          <a:off x="328213" y="2928686"/>
          <a:ext cx="2451657" cy="909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SutonnyMJ" pitchFamily="2" charset="0"/>
            </a:rPr>
            <a:t>cÖ‡ekc</a:t>
          </a:r>
          <a:r>
            <a:rPr lang="en-US" sz="2400" kern="1200" dirty="0" smtClean="0">
              <a:latin typeface="SutonnyMJ" pitchFamily="2" charset="0"/>
            </a:rPr>
            <a:t>‡_</a:t>
          </a:r>
          <a:r>
            <a:rPr lang="en-US" sz="2400" kern="1200" dirty="0" err="1" smtClean="0">
              <a:latin typeface="SutonnyMJ" pitchFamily="2" charset="0"/>
            </a:rPr>
            <a:t>i</a:t>
          </a:r>
          <a:r>
            <a:rPr lang="en-US" sz="2400" kern="1200" dirty="0" smtClean="0">
              <a:latin typeface="SutonnyMJ" pitchFamily="2" charset="0"/>
            </a:rPr>
            <a:t> `</a:t>
          </a:r>
          <a:r>
            <a:rPr lang="en-US" sz="2400" kern="1200" dirty="0" err="1" smtClean="0">
              <a:latin typeface="SutonnyMJ" pitchFamily="2" charset="0"/>
            </a:rPr>
            <a:t>ycv‡k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wùs‡mi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g~wZ</a:t>
          </a:r>
          <a:r>
            <a:rPr lang="en-US" sz="2400" kern="1200" dirty="0" smtClean="0">
              <a:latin typeface="SutonnyMJ" pitchFamily="2" charset="0"/>
            </a:rPr>
            <a:t>© </a:t>
          </a:r>
          <a:r>
            <a:rPr lang="en-US" sz="2400" kern="1200" dirty="0" err="1" smtClean="0">
              <a:latin typeface="SutonnyMJ" pitchFamily="2" charset="0"/>
            </a:rPr>
            <a:t>Ges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mvg‡b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dvivI‡qi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g~wZ</a:t>
          </a:r>
          <a:r>
            <a:rPr lang="en-US" sz="2400" kern="1200" dirty="0" smtClean="0">
              <a:latin typeface="SutonnyMJ" pitchFamily="2" charset="0"/>
            </a:rPr>
            <a:t>© </a:t>
          </a:r>
          <a:r>
            <a:rPr lang="en-US" sz="2400" kern="1200" dirty="0" err="1" smtClean="0">
              <a:latin typeface="SutonnyMJ" pitchFamily="2" charset="0"/>
            </a:rPr>
            <a:t>ivLv</a:t>
          </a:r>
          <a:r>
            <a:rPr lang="en-US" sz="2400" kern="1200" dirty="0" smtClean="0">
              <a:latin typeface="SutonnyMJ" pitchFamily="2" charset="0"/>
            </a:rPr>
            <a:t> </a:t>
          </a:r>
          <a:r>
            <a:rPr lang="en-US" sz="2400" kern="1200" dirty="0" err="1" smtClean="0">
              <a:latin typeface="SutonnyMJ" pitchFamily="2" charset="0"/>
            </a:rPr>
            <a:t>n‡Zv</a:t>
          </a:r>
          <a:endParaRPr lang="en-US" sz="2400" kern="1200" dirty="0">
            <a:latin typeface="SutonnyMJ" pitchFamily="2" charset="0"/>
          </a:endParaRPr>
        </a:p>
      </dsp:txBody>
      <dsp:txXfrm>
        <a:off x="328213" y="2928686"/>
        <a:ext cx="2451657" cy="909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34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6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6933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2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1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7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3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4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2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5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2588" y="2349610"/>
            <a:ext cx="2297927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SutonnyMJ" pitchFamily="2" charset="0"/>
              </a:rPr>
              <a:t>¯^</a:t>
            </a:r>
            <a:r>
              <a:rPr lang="en-US" sz="9600" dirty="0" err="1" smtClean="0">
                <a:latin typeface="SutonnyMJ" pitchFamily="2" charset="0"/>
              </a:rPr>
              <a:t>vMZ</a:t>
            </a:r>
            <a:endParaRPr lang="en-US" sz="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46798" y="3093492"/>
            <a:ext cx="1455089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w</a:t>
            </a:r>
            <a:r>
              <a:rPr lang="en-US" sz="4000" dirty="0" err="1" smtClean="0">
                <a:latin typeface="SutonnyMJ" pitchFamily="2" charset="0"/>
              </a:rPr>
              <a:t>ùsKm</a:t>
            </a:r>
            <a:r>
              <a:rPr lang="en-US" sz="4000" dirty="0" smtClean="0">
                <a:latin typeface="SutonnyMJ" pitchFamily="2" charset="0"/>
              </a:rPr>
              <a:t>:</a:t>
            </a:r>
            <a:endParaRPr lang="en-US" sz="4000" dirty="0">
              <a:latin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79" y="431158"/>
            <a:ext cx="8928541" cy="61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81493" y="1239740"/>
            <a:ext cx="2111070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</a:rPr>
              <a:t>g~j¨vqb</a:t>
            </a:r>
            <a:endParaRPr lang="en-US" sz="66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191" y="3244794"/>
            <a:ext cx="378482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SutonnyMJ" pitchFamily="2" charset="0"/>
              </a:rPr>
              <a:t>cyb</a:t>
            </a:r>
            <a:r>
              <a:rPr lang="en-US" sz="6600" dirty="0" smtClean="0">
                <a:latin typeface="SutonnyMJ" pitchFamily="2" charset="0"/>
              </a:rPr>
              <a:t>: </a:t>
            </a:r>
            <a:r>
              <a:rPr lang="en-US" sz="6600" dirty="0" err="1" smtClean="0">
                <a:latin typeface="SutonnyMJ" pitchFamily="2" charset="0"/>
              </a:rPr>
              <a:t>Av‡jvPbv</a:t>
            </a:r>
            <a:endParaRPr lang="en-US" sz="6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780" y="699053"/>
            <a:ext cx="200770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utonnyMJ" pitchFamily="2" charset="0"/>
              </a:rPr>
              <a:t>e</a:t>
            </a:r>
            <a:r>
              <a:rPr lang="en-US" sz="4000" dirty="0" err="1" smtClean="0">
                <a:latin typeface="SutonnyMJ" pitchFamily="2" charset="0"/>
              </a:rPr>
              <a:t>vwoi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</a:rPr>
              <a:t>: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8780" y="2099145"/>
            <a:ext cx="68858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1. </a:t>
            </a:r>
            <a:r>
              <a:rPr lang="en-US" sz="2800" dirty="0" err="1" smtClean="0">
                <a:latin typeface="SutonnyMJ" pitchFamily="2" charset="0"/>
              </a:rPr>
              <a:t>ag©xq</a:t>
            </a:r>
            <a:r>
              <a:rPr lang="en-US" sz="2800" dirty="0" smtClean="0">
                <a:latin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wgmixq</a:t>
            </a:r>
            <a:r>
              <a:rPr lang="en-US" sz="2800" dirty="0" smtClean="0">
                <a:latin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Ae`vb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ms‡ÿ‡c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K‡iv</a:t>
            </a:r>
            <a:r>
              <a:rPr lang="en-US" sz="2800" dirty="0" smtClean="0">
                <a:latin typeface="SutonnyMJ" pitchFamily="2" charset="0"/>
              </a:rPr>
              <a:t>|</a:t>
            </a:r>
          </a:p>
          <a:p>
            <a:endParaRPr lang="en-US" sz="2800" dirty="0" smtClean="0">
              <a:latin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</a:rPr>
              <a:t>2. ¯’</a:t>
            </a:r>
            <a:r>
              <a:rPr lang="en-US" sz="2800" dirty="0" err="1" smtClean="0">
                <a:latin typeface="SutonnyMJ" pitchFamily="2" charset="0"/>
              </a:rPr>
              <a:t>vcZ¨wk‡í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wgmixq</a:t>
            </a:r>
            <a:r>
              <a:rPr lang="en-US" sz="2800" dirty="0" smtClean="0">
                <a:latin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Ae`vb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eY©bv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K‡iv</a:t>
            </a:r>
            <a:r>
              <a:rPr lang="en-US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43" y="694839"/>
            <a:ext cx="10217425" cy="578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3502" y="441230"/>
            <a:ext cx="5119714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SutonnyMJ" pitchFamily="2" charset="0"/>
              </a:rPr>
              <a:t>wkÿK</a:t>
            </a:r>
            <a:r>
              <a:rPr lang="en-US" sz="8000" dirty="0" smtClean="0">
                <a:latin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</a:rPr>
              <a:t>cwiwPwZ</a:t>
            </a:r>
            <a:endParaRPr lang="en-US" sz="8000" dirty="0">
              <a:latin typeface="SutonnyMJ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543" y="2154802"/>
            <a:ext cx="1665948" cy="1959999"/>
          </a:xfrm>
        </p:spPr>
      </p:pic>
      <p:sp>
        <p:nvSpPr>
          <p:cNvPr id="2" name="Rectangle 1"/>
          <p:cNvSpPr/>
          <p:nvPr/>
        </p:nvSpPr>
        <p:spPr>
          <a:xfrm>
            <a:off x="5219966" y="2154802"/>
            <a:ext cx="3908131" cy="1959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gvt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gwZDi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ingvb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we G (m¤§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Gg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G, Xv we|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cÖfvlK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Bmjv‡gi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BwZnvm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ms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¯‹…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wZ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)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we G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Gd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kvnxb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K‡jR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cvnvoKvÂbcyi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‡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gvevBj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0727" y="679769"/>
            <a:ext cx="436434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SutonnyMJ" pitchFamily="2" charset="0"/>
              </a:rPr>
              <a:t>K¬vm</a:t>
            </a:r>
            <a:r>
              <a:rPr lang="en-US" sz="8000" dirty="0" smtClean="0">
                <a:latin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</a:rPr>
              <a:t>cwiwPwZ</a:t>
            </a:r>
            <a:endParaRPr lang="en-US" sz="80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8832" y="2154801"/>
            <a:ext cx="4011498" cy="28624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SutonnyMJ" pitchFamily="2" charset="0"/>
              </a:rPr>
              <a:t>w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elq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Bmjv‡gi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BwZnvm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I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ms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¯‹…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wZ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kÖwY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GKv`k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kvLv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mwÂZv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wefvM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gvbweK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gvU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wkÿv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_©x: 36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Rb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Zvs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: 22 gvP©Õ21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1252" y="2788919"/>
            <a:ext cx="6400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SutonnyMJ" pitchFamily="2" charset="0"/>
              </a:rPr>
              <a:t>mf¨Zvq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wgmixq</a:t>
            </a:r>
            <a:r>
              <a:rPr lang="en-US" sz="5400" dirty="0" smtClean="0">
                <a:latin typeface="SutonnyMJ" pitchFamily="2" charset="0"/>
              </a:rPr>
              <a:t>‡`</a:t>
            </a:r>
            <a:r>
              <a:rPr lang="en-US" sz="5400" dirty="0" err="1" smtClean="0">
                <a:latin typeface="SutonnyMJ" pitchFamily="2" charset="0"/>
              </a:rPr>
              <a:t>i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Ae`vb</a:t>
            </a:r>
            <a:r>
              <a:rPr lang="en-US" sz="5400" dirty="0" smtClean="0">
                <a:latin typeface="SutonnyMJ" pitchFamily="2" charset="0"/>
              </a:rPr>
              <a:t>: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0486" y="1112518"/>
            <a:ext cx="484897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SutonnyMJ" pitchFamily="2" charset="0"/>
              </a:rPr>
              <a:t>AvR‡Ki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Av‡jvP</a:t>
            </a:r>
            <a:r>
              <a:rPr lang="en-US" sz="5400" dirty="0" smtClean="0">
                <a:latin typeface="SutonnyMJ" pitchFamily="2" charset="0"/>
              </a:rPr>
              <a:t>¨ </a:t>
            </a:r>
            <a:r>
              <a:rPr lang="en-US" sz="5400" dirty="0" err="1" smtClean="0">
                <a:latin typeface="SutonnyMJ" pitchFamily="2" charset="0"/>
              </a:rPr>
              <a:t>cvV</a:t>
            </a:r>
            <a:endParaRPr lang="en-US" sz="5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0522" y="1347745"/>
            <a:ext cx="1341783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wkLbdj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1865" y="1347745"/>
            <a:ext cx="3282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GB </a:t>
            </a:r>
            <a:r>
              <a:rPr lang="en-US" sz="3200" dirty="0" err="1" smtClean="0">
                <a:latin typeface="SutonnyMJ" pitchFamily="2" charset="0"/>
              </a:rPr>
              <a:t>cvV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</a:rPr>
              <a:t>k‡l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wkÿv</a:t>
            </a:r>
            <a:r>
              <a:rPr lang="en-US" sz="3200" dirty="0" smtClean="0">
                <a:latin typeface="SutonnyMJ" pitchFamily="2" charset="0"/>
              </a:rPr>
              <a:t>_©xiv-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0522" y="2152949"/>
            <a:ext cx="762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1. </a:t>
            </a:r>
            <a:r>
              <a:rPr lang="en-US" sz="3200" dirty="0" err="1" smtClean="0">
                <a:latin typeface="SutonnyMJ" pitchFamily="2" charset="0"/>
              </a:rPr>
              <a:t>ag©xq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ÿ‡Î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wgmixq</a:t>
            </a:r>
            <a:r>
              <a:rPr lang="en-US" sz="3200" dirty="0" smtClean="0">
                <a:latin typeface="SutonnyMJ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Ae`vb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e¨vL¨v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0521" y="2958153"/>
            <a:ext cx="7195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2. ¯’</a:t>
            </a:r>
            <a:r>
              <a:rPr lang="en-US" sz="3200" dirty="0" err="1" smtClean="0">
                <a:latin typeface="SutonnyMJ" pitchFamily="2" charset="0"/>
              </a:rPr>
              <a:t>vcZ¨wk‡í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wgmixq</a:t>
            </a:r>
            <a:r>
              <a:rPr lang="en-US" sz="3200" dirty="0" smtClean="0">
                <a:latin typeface="SutonnyMJ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Ae`vb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eY©bv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58251934"/>
              </p:ext>
            </p:extLst>
          </p:nvPr>
        </p:nvGraphicFramePr>
        <p:xfrm>
          <a:off x="2071757" y="136570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6487" y="427383"/>
            <a:ext cx="4641573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ধর্মীয়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ক্ষেত্রে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অবদান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6487" y="427383"/>
            <a:ext cx="316859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¯’</a:t>
            </a:r>
            <a:r>
              <a:rPr lang="en-US" sz="4000" dirty="0" err="1" smtClean="0">
                <a:latin typeface="SutonnyMJ" pitchFamily="2" charset="0"/>
              </a:rPr>
              <a:t>vcZ¨wk‡í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Ae`vb</a:t>
            </a:r>
            <a:endParaRPr lang="en-US" sz="4000" dirty="0">
              <a:latin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486" y="1311965"/>
            <a:ext cx="8718605" cy="54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8779" y="699053"/>
            <a:ext cx="1562431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wcivwgW</a:t>
            </a:r>
            <a:r>
              <a:rPr lang="en-US" sz="4000" dirty="0" smtClean="0">
                <a:latin typeface="SutonnyMJ" pitchFamily="2" charset="0"/>
              </a:rPr>
              <a:t>: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8355" y="1538554"/>
            <a:ext cx="107819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SutonnyMJ" pitchFamily="2" charset="0"/>
              </a:rPr>
              <a:t>cÖvPxb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wgmixq</a:t>
            </a:r>
            <a:r>
              <a:rPr lang="en-US" sz="2800" dirty="0" smtClean="0">
                <a:latin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BwZnv‡mi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kÖô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wbgv©Zv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ejv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cv_i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†K‡U </a:t>
            </a:r>
            <a:r>
              <a:rPr lang="en-US" sz="2800" dirty="0" err="1" smtClean="0">
                <a:latin typeface="SutonnyMJ" pitchFamily="2" charset="0"/>
              </a:rPr>
              <a:t>cÖKvÐ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mŠa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evbv‡Z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Zviv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wm×n¯Í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</a:rPr>
              <a:t>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kÖô</a:t>
            </a:r>
            <a:r>
              <a:rPr lang="en-US" sz="2800" dirty="0" smtClean="0">
                <a:latin typeface="SutonnyMJ" pitchFamily="2" charset="0"/>
              </a:rPr>
              <a:t> ¯’</a:t>
            </a:r>
            <a:r>
              <a:rPr lang="en-US" sz="2800" dirty="0" err="1" smtClean="0">
                <a:latin typeface="SutonnyMJ" pitchFamily="2" charset="0"/>
              </a:rPr>
              <a:t>vcwZ¨K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wb`k©b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wcivwgW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g~jZ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dvivI</a:t>
            </a:r>
            <a:r>
              <a:rPr lang="en-US" sz="2800" dirty="0" smtClean="0">
                <a:latin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g„Z‡`n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msiÿ‡Yi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gwg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wcivwg‡W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ivLv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n‡Zv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</a:rPr>
              <a:t> mv‡_ †`</a:t>
            </a:r>
            <a:r>
              <a:rPr lang="en-US" sz="2800" dirty="0" err="1" smtClean="0">
                <a:latin typeface="SutonnyMJ" pitchFamily="2" charset="0"/>
              </a:rPr>
              <a:t>Iqv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n‡Zv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g~j¨evb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AjsKvivw</a:t>
            </a:r>
            <a:r>
              <a:rPr lang="en-US" sz="2800" dirty="0" smtClean="0">
                <a:latin typeface="SutonnyMJ" pitchFamily="2" charset="0"/>
              </a:rPr>
              <a:t>`| </a:t>
            </a:r>
            <a:r>
              <a:rPr lang="en-US" sz="2800" dirty="0" err="1" smtClean="0">
                <a:latin typeface="SutonnyMJ" pitchFamily="2" charset="0"/>
              </a:rPr>
              <a:t>dvivI</a:t>
            </a:r>
            <a:r>
              <a:rPr lang="en-US" sz="2800" dirty="0" smtClean="0">
                <a:latin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g„Z‡`n</a:t>
            </a:r>
            <a:r>
              <a:rPr lang="en-US" sz="2800" dirty="0" smtClean="0">
                <a:latin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</a:rPr>
              <a:t>g~j¨evb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AjsKvivw`i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wbivcËv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cÖ`v‡bi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D‡Ï‡k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wbg©vY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n‡Zv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wcivwgW</a:t>
            </a:r>
            <a:r>
              <a:rPr lang="en-US" sz="2800" dirty="0" smtClean="0">
                <a:latin typeface="SutonnyMJ" pitchFamily="2" charset="0"/>
              </a:rPr>
              <a:t>| </a:t>
            </a:r>
          </a:p>
          <a:p>
            <a:pPr algn="just"/>
            <a:r>
              <a:rPr lang="en-US" sz="2800" dirty="0" err="1" smtClean="0">
                <a:latin typeface="SutonnyMJ" pitchFamily="2" charset="0"/>
              </a:rPr>
              <a:t>dvivI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Rv‡mi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Ke‡i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wbwg©Z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n‡q‡Q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cÖ_g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wcivwgW</a:t>
            </a:r>
            <a:r>
              <a:rPr lang="en-US" sz="2800" dirty="0" smtClean="0">
                <a:latin typeface="SutonnyMJ" pitchFamily="2" charset="0"/>
              </a:rPr>
              <a:t>| G </a:t>
            </a:r>
            <a:r>
              <a:rPr lang="en-US" sz="2800" dirty="0" err="1" smtClean="0">
                <a:latin typeface="SutonnyMJ" pitchFamily="2" charset="0"/>
              </a:rPr>
              <a:t>ch©šÍ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cÖvß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gvU</a:t>
            </a:r>
            <a:r>
              <a:rPr lang="en-US" sz="2800" dirty="0" smtClean="0">
                <a:latin typeface="SutonnyMJ" pitchFamily="2" charset="0"/>
              </a:rPr>
              <a:t> 80 </a:t>
            </a:r>
            <a:r>
              <a:rPr lang="en-US" sz="2800" dirty="0" err="1" smtClean="0">
                <a:latin typeface="SutonnyMJ" pitchFamily="2" charset="0"/>
              </a:rPr>
              <a:t>wUi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ewk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wcivwg‡Wi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</a:rPr>
              <a:t>¨ 70 </a:t>
            </a:r>
            <a:r>
              <a:rPr lang="en-US" sz="2800" dirty="0" err="1" smtClean="0">
                <a:latin typeface="SutonnyMJ" pitchFamily="2" charset="0"/>
              </a:rPr>
              <a:t>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GL‡bv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wU‡K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Av‡Q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me‡P‡q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e„nËg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wcivwgW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dvivI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Lydzi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wcivwgW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cÖvq</a:t>
            </a:r>
            <a:r>
              <a:rPr lang="en-US" sz="2800" dirty="0" smtClean="0">
                <a:latin typeface="SutonnyMJ" pitchFamily="2" charset="0"/>
              </a:rPr>
              <a:t> 13 </a:t>
            </a:r>
            <a:r>
              <a:rPr lang="en-US" sz="2800" dirty="0" err="1" smtClean="0">
                <a:latin typeface="SutonnyMJ" pitchFamily="2" charset="0"/>
              </a:rPr>
              <a:t>GKi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Rwgi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wbwg©Z</a:t>
            </a:r>
            <a:r>
              <a:rPr lang="en-US" sz="2800" dirty="0" smtClean="0">
                <a:latin typeface="SutonnyMJ" pitchFamily="2" charset="0"/>
              </a:rPr>
              <a:t> G </a:t>
            </a:r>
            <a:r>
              <a:rPr lang="en-US" sz="2800" dirty="0" err="1" smtClean="0">
                <a:latin typeface="SutonnyMJ" pitchFamily="2" charset="0"/>
              </a:rPr>
              <a:t>wcivwg‡Wi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ˆ`N¨© 755 </a:t>
            </a:r>
            <a:r>
              <a:rPr lang="en-US" sz="2800" dirty="0" err="1" smtClean="0">
                <a:latin typeface="SutonnyMJ" pitchFamily="2" charset="0"/>
              </a:rPr>
              <a:t>dzU</a:t>
            </a:r>
            <a:r>
              <a:rPr lang="en-US" sz="2800" dirty="0" smtClean="0">
                <a:latin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</a:rPr>
              <a:t>D”PZv</a:t>
            </a:r>
            <a:r>
              <a:rPr lang="en-US" sz="2800" dirty="0" smtClean="0">
                <a:latin typeface="SutonnyMJ" pitchFamily="2" charset="0"/>
              </a:rPr>
              <a:t> 481 </a:t>
            </a:r>
            <a:r>
              <a:rPr lang="en-US" sz="2800" dirty="0" err="1" smtClean="0">
                <a:latin typeface="SutonnyMJ" pitchFamily="2" charset="0"/>
              </a:rPr>
              <a:t>dzU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GwU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wbg©vY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</a:rPr>
              <a:t> 1 </a:t>
            </a:r>
            <a:r>
              <a:rPr lang="en-US" sz="2800" dirty="0" err="1" smtClean="0">
                <a:latin typeface="SutonnyMJ" pitchFamily="2" charset="0"/>
              </a:rPr>
              <a:t>jvL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kÖwg‡Ki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cÖvq</a:t>
            </a:r>
            <a:r>
              <a:rPr lang="en-US" sz="2800" dirty="0" smtClean="0">
                <a:latin typeface="SutonnyMJ" pitchFamily="2" charset="0"/>
              </a:rPr>
              <a:t> 20 </a:t>
            </a:r>
            <a:r>
              <a:rPr lang="en-US" sz="2800" dirty="0" err="1" smtClean="0">
                <a:latin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</a:rPr>
              <a:t>j‡M‡Q</a:t>
            </a:r>
            <a:r>
              <a:rPr lang="en-US" sz="2800" dirty="0" smtClean="0">
                <a:latin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19219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074" y="373048"/>
            <a:ext cx="161013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ag©gw</a:t>
            </a:r>
            <a:r>
              <a:rPr lang="en-US" sz="4000" dirty="0" smtClean="0">
                <a:latin typeface="SutonnyMJ" pitchFamily="2" charset="0"/>
              </a:rPr>
              <a:t>›`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</a:rPr>
              <a:t>:</a:t>
            </a:r>
            <a:endParaRPr lang="en-US" sz="4000" dirty="0">
              <a:latin typeface="SutonnyMJ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0390876"/>
              </p:ext>
            </p:extLst>
          </p:nvPr>
        </p:nvGraphicFramePr>
        <p:xfrm>
          <a:off x="2262587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2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</TotalTime>
  <Words>357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SutonnyMJ</vt:lpstr>
      <vt:lpstr>Wingdings 3</vt:lpstr>
      <vt:lpstr>Wisp</vt:lpstr>
      <vt:lpstr>PowerPoint Presentation</vt:lpstr>
      <vt:lpstr>wkÿK cwiwPwZ</vt:lpstr>
      <vt:lpstr>K¬vm cwiwPwZ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138</cp:revision>
  <dcterms:created xsi:type="dcterms:W3CDTF">2021-03-17T17:32:59Z</dcterms:created>
  <dcterms:modified xsi:type="dcterms:W3CDTF">2021-03-19T10:47:42Z</dcterms:modified>
</cp:coreProperties>
</file>