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1" r:id="rId2"/>
    <p:sldId id="259" r:id="rId3"/>
    <p:sldId id="297" r:id="rId4"/>
    <p:sldId id="301" r:id="rId5"/>
    <p:sldId id="299" r:id="rId6"/>
    <p:sldId id="275" r:id="rId7"/>
    <p:sldId id="274" r:id="rId8"/>
    <p:sldId id="272" r:id="rId9"/>
    <p:sldId id="273" r:id="rId10"/>
    <p:sldId id="305" r:id="rId11"/>
    <p:sldId id="303" r:id="rId12"/>
    <p:sldId id="289" r:id="rId13"/>
    <p:sldId id="307" r:id="rId14"/>
    <p:sldId id="270" r:id="rId15"/>
    <p:sldId id="291" r:id="rId16"/>
    <p:sldId id="279" r:id="rId17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7C3"/>
    <a:srgbClr val="004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78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122363"/>
            <a:ext cx="8641556" cy="2387600"/>
          </a:xfrm>
        </p:spPr>
        <p:txBody>
          <a:bodyPr anchor="b"/>
          <a:lstStyle>
            <a:lvl1pPr algn="ctr">
              <a:defRPr sz="567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602038"/>
            <a:ext cx="8641556" cy="165576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100" indent="0" algn="ctr">
              <a:buNone/>
              <a:defRPr sz="1890"/>
            </a:lvl2pPr>
            <a:lvl3pPr marL="864199" indent="0" algn="ctr">
              <a:buNone/>
              <a:defRPr sz="1701"/>
            </a:lvl3pPr>
            <a:lvl4pPr marL="1296299" indent="0" algn="ctr">
              <a:buNone/>
              <a:defRPr sz="1512"/>
            </a:lvl4pPr>
            <a:lvl5pPr marL="1728399" indent="0" algn="ctr">
              <a:buNone/>
              <a:defRPr sz="1512"/>
            </a:lvl5pPr>
            <a:lvl6pPr marL="2160499" indent="0" algn="ctr">
              <a:buNone/>
              <a:defRPr sz="1512"/>
            </a:lvl6pPr>
            <a:lvl7pPr marL="2592598" indent="0" algn="ctr">
              <a:buNone/>
              <a:defRPr sz="1512"/>
            </a:lvl7pPr>
            <a:lvl8pPr marL="3024698" indent="0" algn="ctr">
              <a:buNone/>
              <a:defRPr sz="1512"/>
            </a:lvl8pPr>
            <a:lvl9pPr marL="3456798" indent="0" algn="ctr">
              <a:buNone/>
              <a:defRPr sz="151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65125"/>
            <a:ext cx="248444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65125"/>
            <a:ext cx="730931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709739"/>
            <a:ext cx="9937790" cy="2852737"/>
          </a:xfrm>
        </p:spPr>
        <p:txBody>
          <a:bodyPr anchor="b"/>
          <a:lstStyle>
            <a:lvl1pPr>
              <a:defRPr sz="567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1" y="4589464"/>
            <a:ext cx="9937790" cy="1500187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825625"/>
            <a:ext cx="489688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825625"/>
            <a:ext cx="489688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65126"/>
            <a:ext cx="99377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4" y="1681163"/>
            <a:ext cx="4874377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4" y="2505075"/>
            <a:ext cx="487437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681163"/>
            <a:ext cx="4898383" cy="82391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505075"/>
            <a:ext cx="489838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57200"/>
            <a:ext cx="3716169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87426"/>
            <a:ext cx="5833050" cy="4873625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2057400"/>
            <a:ext cx="3716169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57200"/>
            <a:ext cx="3716169" cy="1600200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8383" y="987426"/>
            <a:ext cx="5833050" cy="4873625"/>
          </a:xfrm>
        </p:spPr>
        <p:txBody>
          <a:bodyPr/>
          <a:lstStyle>
            <a:lvl1pPr marL="0" indent="0">
              <a:buNone/>
              <a:defRPr sz="3024"/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2057400"/>
            <a:ext cx="3716169" cy="3811588"/>
          </a:xfrm>
        </p:spPr>
        <p:txBody>
          <a:bodyPr/>
          <a:lstStyle>
            <a:lvl1pPr marL="0" indent="0">
              <a:buNone/>
              <a:defRPr sz="1512"/>
            </a:lvl1pPr>
            <a:lvl2pPr marL="432100" indent="0">
              <a:buNone/>
              <a:defRPr sz="1323"/>
            </a:lvl2pPr>
            <a:lvl3pPr marL="864199" indent="0">
              <a:buNone/>
              <a:defRPr sz="1134"/>
            </a:lvl3pPr>
            <a:lvl4pPr marL="1296299" indent="0">
              <a:buNone/>
              <a:defRPr sz="945"/>
            </a:lvl4pPr>
            <a:lvl5pPr marL="1728399" indent="0">
              <a:buNone/>
              <a:defRPr sz="945"/>
            </a:lvl5pPr>
            <a:lvl6pPr marL="2160499" indent="0">
              <a:buNone/>
              <a:defRPr sz="945"/>
            </a:lvl6pPr>
            <a:lvl7pPr marL="2592598" indent="0">
              <a:buNone/>
              <a:defRPr sz="945"/>
            </a:lvl7pPr>
            <a:lvl8pPr marL="3024698" indent="0">
              <a:buNone/>
              <a:defRPr sz="945"/>
            </a:lvl8pPr>
            <a:lvl9pPr marL="3456798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65126"/>
            <a:ext cx="99377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825625"/>
            <a:ext cx="99377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6356351"/>
            <a:ext cx="2592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356351"/>
            <a:ext cx="388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356351"/>
            <a:ext cx="2592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4199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50" indent="-216050" algn="l" defTabSz="864199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150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864199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-face-clip-art-free-clipart-images-birds-clip-art-600_5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9637" y="1066800"/>
            <a:ext cx="3523875" cy="2819400"/>
          </a:xfrm>
          <a:prstGeom prst="rect">
            <a:avLst/>
          </a:prstGeom>
        </p:spPr>
      </p:pic>
      <p:pic>
        <p:nvPicPr>
          <p:cNvPr id="5" name="Picture 4" descr="hgffd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61037" y="990600"/>
            <a:ext cx="3581402" cy="3048000"/>
          </a:xfrm>
          <a:prstGeom prst="rect">
            <a:avLst/>
          </a:prstGeom>
        </p:spPr>
      </p:pic>
      <p:pic>
        <p:nvPicPr>
          <p:cNvPr id="6" name="Picture 5" descr="ewwewe.png"/>
          <p:cNvPicPr>
            <a:picLocks noChangeAspect="1"/>
          </p:cNvPicPr>
          <p:nvPr/>
        </p:nvPicPr>
        <p:blipFill>
          <a:blip r:embed="rId4" cstate="print"/>
          <a:srcRect l="17256" t="22971" r="16087" b="19592"/>
          <a:stretch>
            <a:fillRect/>
          </a:stretch>
        </p:blipFill>
        <p:spPr>
          <a:xfrm>
            <a:off x="4179512" y="3296250"/>
            <a:ext cx="3048000" cy="1484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637" y="1654315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7237" y="38641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শিক্ষার্থীদের নিরব 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03637" y="1959115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44985" y="1654315"/>
            <a:ext cx="41592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79637" y="2405272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03637" y="2710072"/>
            <a:ext cx="76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44985" y="2405272"/>
            <a:ext cx="41592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ক্ষার্থী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5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657" y="2826603"/>
            <a:ext cx="21011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5084" y="1273314"/>
            <a:ext cx="759455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পাঠ্যাংশে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29294" y="3219762"/>
            <a:ext cx="1032339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5857" y="2826603"/>
            <a:ext cx="22535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528" y="1078647"/>
            <a:ext cx="98361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শোভা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ঘুমাই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বিকালে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ঝোঁপ-ঝাড়ে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08037" y="443861"/>
            <a:ext cx="52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লেখ।</a:t>
            </a:r>
            <a:endParaRPr lang="en-US" sz="3600" dirty="0">
              <a:ln>
                <a:solidFill>
                  <a:srgbClr val="92D050"/>
                </a:solidFill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8328" y="443861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437" y="1371600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037" y="2342550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728" y="3183072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8025" y="4014069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9565" y="4845066"/>
            <a:ext cx="89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7441" y="5638800"/>
            <a:ext cx="623519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মিলায়ে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0037" y="1568247"/>
            <a:ext cx="6324600" cy="707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40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0526" y="2743200"/>
            <a:ext cx="737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475" y="3577679"/>
            <a:ext cx="9143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ঝাপিয়ে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8328" y="443861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837" y="1268642"/>
            <a:ext cx="102108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বিসিয়ে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668" y="4143017"/>
            <a:ext cx="635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শোভা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676" y="4901625"/>
            <a:ext cx="649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668" y="3404680"/>
            <a:ext cx="674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-------------।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490" y="2134761"/>
            <a:ext cx="977554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5027C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490" y="2134761"/>
            <a:ext cx="180478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5027C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8037" y="2167144"/>
            <a:ext cx="164479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5027C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5975" y="2102378"/>
            <a:ext cx="122174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দুত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5027C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5417" y="2126190"/>
            <a:ext cx="131022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rgbClr val="5027C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2828" y="2134761"/>
            <a:ext cx="108287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বাহারি</a:t>
            </a:r>
            <a:r>
              <a:rPr lang="en-US" sz="3200" dirty="0" smtClean="0">
                <a:solidFill>
                  <a:srgbClr val="5027C3"/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>
              <a:solidFill>
                <a:srgbClr val="5027C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91091" y="404307"/>
            <a:ext cx="273670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8039" y="5660233"/>
            <a:ext cx="623519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মিলায়ে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723E-6 -4.81481E-6 L -0.10031 0.16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5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3613E-6 4.81481E-6 L 0.17498 0.2682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49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2012E-6 -4.07407E-6 L -0.39267 0.384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37" y="3048000"/>
            <a:ext cx="11399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শোভা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0837" y="13716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7" y="2028825"/>
            <a:ext cx="2997200" cy="2247900"/>
          </a:xfrm>
          <a:prstGeom prst="rect">
            <a:avLst/>
          </a:prstGeom>
        </p:spPr>
      </p:pic>
      <p:pic>
        <p:nvPicPr>
          <p:cNvPr id="6" name="Picture 5" descr="eeeee.png"/>
          <p:cNvPicPr>
            <a:picLocks noChangeAspect="1"/>
          </p:cNvPicPr>
          <p:nvPr/>
        </p:nvPicPr>
        <p:blipFill>
          <a:blip r:embed="rId3" cstate="print"/>
          <a:srcRect l="17757" t="30408" r="14766" b="21771"/>
          <a:stretch>
            <a:fillRect/>
          </a:stretch>
        </p:blipFill>
        <p:spPr>
          <a:xfrm>
            <a:off x="4097337" y="2052637"/>
            <a:ext cx="33401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6037" y="2202656"/>
            <a:ext cx="2692004" cy="1900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703" y="2133600"/>
            <a:ext cx="5855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কওছার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দুর্লভপুর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হরিণাকুন্ডু,ঝিনাইদহ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275" y="2510658"/>
            <a:ext cx="326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৪র্থ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850892" y="3433988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hghgh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6447" y="1371600"/>
            <a:ext cx="6096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" y="710516"/>
            <a:ext cx="6019800" cy="2261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37" y="2986087"/>
            <a:ext cx="7067550" cy="35814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6732587" y="1071717"/>
            <a:ext cx="4667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4437" y="126988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বিষয়ও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527" y="2996524"/>
            <a:ext cx="462571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37" y="4283016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পোকা-মাকড়ের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ঝাপিয়ে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28" y="2513721"/>
            <a:ext cx="990599" cy="1286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4037" y="2474710"/>
            <a:ext cx="990600" cy="12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9280" y="644309"/>
            <a:ext cx="853995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শোনা- 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যুক্তব্যাঞ্জন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সহযোগে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গঠিত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শুনে বুঝতে পারবে।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.২.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উচচারিত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পঠিত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শুনে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বলতে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.৩.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নির্দেশনা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শুনে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বুঝতে পারবে।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.৩.৫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প্রশ্ন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শুনে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পালন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করবে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9117" y="2223487"/>
            <a:ext cx="925592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যুক্তবর্ণ সহযোগে তৈরি শব্দ শুদ্ধভাবে বলতে পারবে।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.২.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.৩.৬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উচচারনণে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7529" y="3433334"/>
            <a:ext cx="895270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পড়া-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৩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সংবলিত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শব্দ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পড়তে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.৫.২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সাবলীল্ভাবে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পড়তে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২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.৪.৪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1843877" y="4643181"/>
            <a:ext cx="925116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লেখা-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.৪.</a:t>
            </a:r>
            <a:r>
              <a:rPr lang="bn-BD" sz="2400" dirty="0">
                <a:latin typeface="Bookman Old Style"/>
                <a:cs typeface="NikoshBAN" pitchFamily="2" charset="0"/>
              </a:rPr>
              <a:t>১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যুক্তব্যঞ্জন</a:t>
            </a:r>
            <a:r>
              <a:rPr lang="en-US" sz="2400" dirty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ভেঙে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Bookman Old Style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>
                <a:latin typeface="Bookman Old Style"/>
                <a:cs typeface="NikoshBAN" pitchFamily="2" charset="0"/>
              </a:rPr>
              <a:t>পারবে</a:t>
            </a:r>
            <a:r>
              <a:rPr lang="en-US" sz="2400" dirty="0">
                <a:latin typeface="Bookman Old Style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.৬.১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Bookman Old Style"/>
                <a:cs typeface="NikoshBAN" pitchFamily="2" charset="0"/>
              </a:rPr>
              <a:t>.</a:t>
            </a:r>
            <a:r>
              <a:rPr lang="bn-BD" sz="2400" dirty="0">
                <a:latin typeface="Bookman Old Style"/>
                <a:cs typeface="NikoshBAN" pitchFamily="2" charset="0"/>
              </a:rPr>
              <a:t>৫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.২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বহির্ভূত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৩</a:t>
            </a:r>
            <a:r>
              <a:rPr lang="en-US" sz="2400" dirty="0" smtClean="0">
                <a:latin typeface="Bookman Old Style"/>
                <a:cs typeface="NikoshBAN" pitchFamily="2" charset="0"/>
              </a:rPr>
              <a:t>.১.২</a:t>
            </a:r>
            <a:r>
              <a:rPr lang="bn-BD" sz="2400" dirty="0" smtClean="0">
                <a:latin typeface="Bookman Old Style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74637" y="173125"/>
            <a:ext cx="32004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E77A6A45\AD379A45-3AF4-4875-B525-44B18EB26391_files\image001.jpg"/>
          <p:cNvPicPr/>
          <p:nvPr/>
        </p:nvPicPr>
        <p:blipFill>
          <a:blip r:embed="rId2" cstate="print"/>
          <a:srcRect l="21569" t="3030" r="18627" b="61364"/>
          <a:stretch>
            <a:fillRect/>
          </a:stretch>
        </p:blipFill>
        <p:spPr bwMode="auto">
          <a:xfrm>
            <a:off x="666754" y="1828800"/>
            <a:ext cx="3761896" cy="281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770437" y="1828800"/>
            <a:ext cx="6129800" cy="2813928"/>
            <a:chOff x="4355637" y="1679660"/>
            <a:chExt cx="6510800" cy="2963068"/>
          </a:xfrm>
        </p:grpSpPr>
        <p:pic>
          <p:nvPicPr>
            <p:cNvPr id="5" name="Picture 4" descr="12qw3.png"/>
            <p:cNvPicPr>
              <a:picLocks noChangeAspect="1"/>
            </p:cNvPicPr>
            <p:nvPr/>
          </p:nvPicPr>
          <p:blipFill>
            <a:blip r:embed="rId3" cstate="print"/>
            <a:srcRect r="67228"/>
            <a:stretch>
              <a:fillRect/>
            </a:stretch>
          </p:blipFill>
          <p:spPr>
            <a:xfrm>
              <a:off x="7530500" y="1679660"/>
              <a:ext cx="3335937" cy="29494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 descr="12qw3.png"/>
            <p:cNvPicPr>
              <a:picLocks noChangeAspect="1"/>
            </p:cNvPicPr>
            <p:nvPr/>
          </p:nvPicPr>
          <p:blipFill>
            <a:blip r:embed="rId3" cstate="print"/>
            <a:srcRect l="32772"/>
            <a:stretch>
              <a:fillRect/>
            </a:stretch>
          </p:blipFill>
          <p:spPr>
            <a:xfrm>
              <a:off x="4355637" y="1684422"/>
              <a:ext cx="3174863" cy="295830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457011" y="533400"/>
            <a:ext cx="9799825" cy="1200329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আচ্ছা মা, পাখিরা কি রাতে ঘুমায় না?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ভোর না হতেই কিচিরমিচির করা শুরু করে দেয়।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101" y="4655658"/>
            <a:ext cx="5042135" cy="646331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 বলেন, তা হবে কেন।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9823" y="4680192"/>
            <a:ext cx="4248013" cy="646331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পাখিরাও ঘুমায়।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ia-bangladesh-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2123" y="1608835"/>
            <a:ext cx="3410219" cy="2402919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2_128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9836" y="1608835"/>
            <a:ext cx="3322212" cy="2402919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 descr="erere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674" y="1600200"/>
            <a:ext cx="3233955" cy="2411554"/>
          </a:xfrm>
          <a:prstGeom prst="rect">
            <a:avLst/>
          </a:prstGeom>
          <a:ln w="635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17776" y="620000"/>
            <a:ext cx="2800661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 বলেন,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5845" y="4146473"/>
            <a:ext cx="3046278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পাখির দেশ,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2561" y="4146474"/>
            <a:ext cx="2743200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নদীর দেশ,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7134" y="4175421"/>
            <a:ext cx="4432303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পাখিরা প্রকৃতির শোভা।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ewewewew.png"/>
          <p:cNvPicPr>
            <a:picLocks noChangeAspect="1"/>
          </p:cNvPicPr>
          <p:nvPr/>
        </p:nvPicPr>
        <p:blipFill>
          <a:blip r:embed="rId5" cstate="print"/>
          <a:srcRect l="7294" t="17732" r="43849" b="20207"/>
          <a:stretch>
            <a:fillRect/>
          </a:stretch>
        </p:blipFill>
        <p:spPr>
          <a:xfrm>
            <a:off x="5709931" y="4204202"/>
            <a:ext cx="1422706" cy="530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est_of_monsoon_by_debasishphotos-d7kewp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5495" y="1524000"/>
            <a:ext cx="3276600" cy="24384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30799671664_c29d829e9d_o.jpg"/>
          <p:cNvPicPr>
            <a:picLocks noChangeAspect="1"/>
          </p:cNvPicPr>
          <p:nvPr/>
        </p:nvPicPr>
        <p:blipFill>
          <a:blip r:embed="rId3" cstate="print"/>
          <a:srcRect l="2857" t="3809" r="2857" b="4761"/>
          <a:stretch>
            <a:fillRect/>
          </a:stretch>
        </p:blipFill>
        <p:spPr>
          <a:xfrm>
            <a:off x="7764461" y="1524000"/>
            <a:ext cx="3174106" cy="24384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untitled-7_232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637" y="1524000"/>
            <a:ext cx="3287492" cy="243840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65237" y="3993712"/>
            <a:ext cx="2819400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গাছে গাছে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0437" y="3987225"/>
            <a:ext cx="2590800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ঝোপে ঝাড়ে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9837" y="4063425"/>
            <a:ext cx="4038600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তীরে তাদের বিচরণ।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637" y="1331119"/>
            <a:ext cx="3124200" cy="2667000"/>
          </a:xfrm>
          <a:prstGeom prst="rect">
            <a:avLst/>
          </a:prstGeom>
          <a:ln w="6350">
            <a:noFill/>
          </a:ln>
        </p:spPr>
      </p:pic>
      <p:pic>
        <p:nvPicPr>
          <p:cNvPr id="4" name="Picture 3" descr="paroaria_capitata_yellow_billed_cardinal_02.jpg"/>
          <p:cNvPicPr>
            <a:picLocks noChangeAspect="1"/>
          </p:cNvPicPr>
          <p:nvPr/>
        </p:nvPicPr>
        <p:blipFill>
          <a:blip r:embed="rId3" cstate="print"/>
          <a:srcRect l="3636" t="5674" r="5455" b="6383"/>
          <a:stretch>
            <a:fillRect/>
          </a:stretch>
        </p:blipFill>
        <p:spPr>
          <a:xfrm>
            <a:off x="7469186" y="1295400"/>
            <a:ext cx="3466807" cy="2688432"/>
          </a:xfrm>
          <a:prstGeom prst="rect">
            <a:avLst/>
          </a:prstGeom>
          <a:ln w="6350">
            <a:noFill/>
          </a:ln>
        </p:spPr>
      </p:pic>
      <p:pic>
        <p:nvPicPr>
          <p:cNvPr id="6" name="Picture 5" descr="9_190333.jpg"/>
          <p:cNvPicPr>
            <a:picLocks noChangeAspect="1"/>
          </p:cNvPicPr>
          <p:nvPr/>
        </p:nvPicPr>
        <p:blipFill>
          <a:blip r:embed="rId4" cstate="print"/>
          <a:srcRect b="14444"/>
          <a:stretch>
            <a:fillRect/>
          </a:stretch>
        </p:blipFill>
        <p:spPr>
          <a:xfrm>
            <a:off x="564437" y="1331119"/>
            <a:ext cx="3291600" cy="2667000"/>
          </a:xfrm>
          <a:prstGeom prst="rect">
            <a:avLst/>
          </a:prstGeom>
          <a:ln w="635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6448" y="4034282"/>
            <a:ext cx="3538538" cy="1077218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কখনো তারা দল বেঁধে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আকাশে উড়ে বেড়ায়।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4985" y="4034282"/>
            <a:ext cx="3625851" cy="1077218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কখনো পাতার ফাঁকে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চুপ করে বসে থাকে।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1237" y="4038600"/>
            <a:ext cx="4160838" cy="1077218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কখনো খাবারের জন্য পোকা-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মাকড়ের উপর ঝাপিয়ে পড়ে।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520</Words>
  <Application>Microsoft Office PowerPoint</Application>
  <PresentationFormat>Custom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98</cp:revision>
  <dcterms:created xsi:type="dcterms:W3CDTF">2006-08-16T00:00:00Z</dcterms:created>
  <dcterms:modified xsi:type="dcterms:W3CDTF">2021-03-01T17:46:36Z</dcterms:modified>
</cp:coreProperties>
</file>