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90" r:id="rId4"/>
    <p:sldId id="285" r:id="rId5"/>
    <p:sldId id="259" r:id="rId6"/>
    <p:sldId id="263" r:id="rId7"/>
    <p:sldId id="264" r:id="rId8"/>
    <p:sldId id="309" r:id="rId9"/>
    <p:sldId id="331" r:id="rId10"/>
    <p:sldId id="325" r:id="rId11"/>
    <p:sldId id="330" r:id="rId12"/>
    <p:sldId id="327" r:id="rId13"/>
    <p:sldId id="328" r:id="rId14"/>
    <p:sldId id="289" r:id="rId15"/>
    <p:sldId id="267" r:id="rId16"/>
    <p:sldId id="284" r:id="rId17"/>
    <p:sldId id="307" r:id="rId18"/>
    <p:sldId id="329" r:id="rId19"/>
    <p:sldId id="319" r:id="rId20"/>
    <p:sldId id="292" r:id="rId21"/>
    <p:sldId id="311" r:id="rId22"/>
    <p:sldId id="313" r:id="rId23"/>
    <p:sldId id="332" r:id="rId24"/>
    <p:sldId id="312" r:id="rId25"/>
    <p:sldId id="320" r:id="rId26"/>
    <p:sldId id="322" r:id="rId27"/>
    <p:sldId id="323" r:id="rId28"/>
    <p:sldId id="281" r:id="rId29"/>
    <p:sldId id="280" r:id="rId30"/>
    <p:sldId id="277" r:id="rId31"/>
  </p:sldIdLst>
  <p:sldSz cx="12192000" cy="6858000"/>
  <p:notesSz cx="6858000" cy="9144000"/>
  <p:defaultTextStyle>
    <a:defPPr>
      <a:defRPr lang="en-US"/>
    </a:defPPr>
    <a:lvl1pPr marL="0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4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2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9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6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3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10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98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47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468" y="72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7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3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3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2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2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7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1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8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4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1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"/>
                <a:lumOff val="96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21255">
              <a:schemeClr val="accent6">
                <a:lumMod val="20000"/>
                <a:lumOff val="80000"/>
              </a:schemeClr>
            </a:gs>
            <a:gs pos="95625">
              <a:srgbClr val="E6F2DE">
                <a:alpha val="56000"/>
              </a:srgbClr>
            </a:gs>
            <a:gs pos="91250">
              <a:srgbClr val="EAF4E3"/>
            </a:gs>
            <a:gs pos="82500">
              <a:srgbClr val="F1F8EC"/>
            </a:gs>
            <a:gs pos="67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0F6EF-661F-4BD3-AD1B-F8D1F563983B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6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-38637" y="0"/>
            <a:ext cx="12247809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perspective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3" y="240797"/>
            <a:ext cx="11565368" cy="6316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0357" y="5150954"/>
            <a:ext cx="10826186" cy="142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7564" tIns="58782" rIns="117564" bIns="58782">
            <a:spAutoFit/>
          </a:bodyPr>
          <a:lstStyle/>
          <a:p>
            <a:r>
              <a:rPr lang="bn-BD" sz="62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85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85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1017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927" y="4471996"/>
            <a:ext cx="10912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dirty="0" smtClean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</a:t>
            </a:r>
            <a:r>
              <a:rPr lang="as-IN" sz="3600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 দুইয়ের অধিক ব্যক্তির মাঝে একই সময়ে </a:t>
            </a:r>
            <a:r>
              <a:rPr lang="as-IN" sz="3600" dirty="0" smtClean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r>
              <a:rPr lang="en-US" sz="3600" dirty="0" smtClean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r>
              <a:rPr lang="as-IN" sz="3600" dirty="0" smtClean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ব্যবস্থাকে </a:t>
            </a:r>
            <a:r>
              <a:rPr lang="as-IN" sz="3600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 ভিডিও কনফারেন্সিং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27" y="1248961"/>
            <a:ext cx="4922223" cy="2905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75" y="1312500"/>
            <a:ext cx="5207482" cy="2906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965351" y="5763479"/>
            <a:ext cx="6071802" cy="57795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r>
              <a:rPr lang="as-IN" sz="4000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কনফারেন্সিং </a:t>
            </a:r>
            <a:r>
              <a:rPr lang="as-IN" sz="4000" dirty="0" smtClean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 dirty="0" smtClean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4000" dirty="0">
              <a:solidFill>
                <a:srgbClr val="05050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08764" y="396631"/>
            <a:ext cx="5977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ইন্টারনেটের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3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0196" y="5343591"/>
            <a:ext cx="67040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ভিডিও কনফারেন্সিং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460" y="3039414"/>
            <a:ext cx="3478169" cy="20348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47" y="481697"/>
            <a:ext cx="3484861" cy="2209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2" y="2949261"/>
            <a:ext cx="3657600" cy="20219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364" y="3026534"/>
            <a:ext cx="3284106" cy="2009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787" y="444685"/>
            <a:ext cx="3329562" cy="21954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03" y="385899"/>
            <a:ext cx="3623390" cy="2331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2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69683" y="4711055"/>
            <a:ext cx="48568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742950" indent="-74295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1" descr="Bouquet"/>
          <p:cNvSpPr>
            <a:spLocks noChangeArrowheads="1"/>
          </p:cNvSpPr>
          <p:nvPr/>
        </p:nvSpPr>
        <p:spPr bwMode="auto">
          <a:xfrm>
            <a:off x="3875720" y="553791"/>
            <a:ext cx="3154176" cy="392128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2580" tIns="51289" rIns="102580" bIns="51289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 r="17967"/>
          <a:stretch/>
        </p:blipFill>
        <p:spPr>
          <a:xfrm>
            <a:off x="3315281" y="1171481"/>
            <a:ext cx="4321890" cy="3192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3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742" y="5016284"/>
            <a:ext cx="10994922" cy="107721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বাতায়নে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অন-লাইন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ডাউনলোড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50" y="1502229"/>
            <a:ext cx="4354531" cy="3239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E:\New Picture Down\New folder (1)\Picture1dg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055" y="1698172"/>
            <a:ext cx="3585118" cy="300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E:\Teachers,gov,bd OK\New  Picture  July    2\images001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464730" y="1502229"/>
            <a:ext cx="3345749" cy="3069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59899" y="527259"/>
            <a:ext cx="58705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অন-লাইন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346" y="5298412"/>
            <a:ext cx="114536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সংসদ টিভি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ফেসবুক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পেইজ ,সারাদেশব্যাপী জেলা-উপজেলা ভিত্তিক অনলাইন স্কুল চালু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মাধ্যমে শিক্ষার্থীরা ঘরে বসে লেখা-পড়া চালিয়ে যেতে পারছে।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852" y="1051352"/>
            <a:ext cx="2491846" cy="1972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38" y="3241229"/>
            <a:ext cx="2659473" cy="1957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57" y="1045028"/>
            <a:ext cx="2714625" cy="1923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015" y="3236116"/>
            <a:ext cx="2668706" cy="1908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515" y="3187337"/>
            <a:ext cx="2630166" cy="19117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48" y="1071154"/>
            <a:ext cx="2857500" cy="18990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93" y="1008793"/>
            <a:ext cx="2450827" cy="2047915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9454" y="370505"/>
            <a:ext cx="58705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অন-লাইন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7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0000" y="5146440"/>
            <a:ext cx="10638194" cy="107721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বাতায়ন ফেসবুক পেইজ ,সারাদেশব্যাপী জেলা-উপজেলা ভিত্তিক অনলাইন স্কুল চালু রয়েছে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মাধ্যমে শিক্ষার্থীরা ঘরে বসে লেখা-পড়া চালিয়ে যেতে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82" y="1332412"/>
            <a:ext cx="3165564" cy="1904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910" y="3347019"/>
            <a:ext cx="3229661" cy="1571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757" y="3162706"/>
            <a:ext cx="3292425" cy="1788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6" y="1345474"/>
            <a:ext cx="2939143" cy="35400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146" y="1254034"/>
            <a:ext cx="3312974" cy="1767159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9899" y="527259"/>
            <a:ext cx="58705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অন-লাইন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8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0463" y="5202343"/>
            <a:ext cx="100326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বাতায়ন পেইজে চলছে শিক্ষার্থীদের মানসিক দুশ্চিন্তা বিষয়ে লাইভ আলাপন যা খুবই প্রশংসনীয় উদ্যোগ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08" y="1319349"/>
            <a:ext cx="3407416" cy="3814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992" y="3221048"/>
            <a:ext cx="3206963" cy="1869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817" y="1384785"/>
            <a:ext cx="3171076" cy="1713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066" y="3224472"/>
            <a:ext cx="3242179" cy="1865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554" y="1344522"/>
            <a:ext cx="3127252" cy="1738312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3144" y="461945"/>
            <a:ext cx="58705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অন-লাইন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95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21" y="1449977"/>
            <a:ext cx="2950945" cy="34736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3633" y="5204735"/>
            <a:ext cx="10032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বাতায়ন এ শিক্ষকদের প্রশিক্ষন চলছে জুম অ্যাপস্‌ এর মাধ্যমে যা খুবই প্রশংসনীয় উদ্যোগ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34" y="3214354"/>
            <a:ext cx="3017520" cy="18128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968" y="3228279"/>
            <a:ext cx="2834335" cy="1786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73" y="1348205"/>
            <a:ext cx="3053293" cy="1610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790" y="1305295"/>
            <a:ext cx="2780261" cy="1704865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90082" y="448881"/>
            <a:ext cx="58705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অন-লাইন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0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704" y="4767943"/>
            <a:ext cx="107057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ঘরে বসে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অনলাইন স্কু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লেখা-পড়া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চালিয়ে যেতে পারছে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1" descr="Water droplets"/>
          <p:cNvSpPr>
            <a:spLocks noChangeArrowheads="1"/>
          </p:cNvSpPr>
          <p:nvPr/>
        </p:nvSpPr>
        <p:spPr bwMode="auto">
          <a:xfrm>
            <a:off x="4108744" y="516515"/>
            <a:ext cx="2958353" cy="56573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lIns="102904" tIns="51452" rIns="102904" bIns="51452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412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41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1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1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6" name="Picture 2" descr="E:\New Picture Down\Picture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2399" y="1340222"/>
            <a:ext cx="4726745" cy="3339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1136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5306" y="5248102"/>
            <a:ext cx="11220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 ও গাড়ীতে জিপিএস এর ব্যবহার করা হচ্ছে ।যা অবস্থান নির্ণয়ের জন্য ব্যবহৃত হয়।জিপিএস এর পূর্ণরুপ হচ্ছে-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Global Positioning System.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791" y="1218247"/>
            <a:ext cx="3201073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459" y="3195615"/>
            <a:ext cx="3253042" cy="18545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154" y="3233154"/>
            <a:ext cx="3078894" cy="18562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094" y="1154604"/>
            <a:ext cx="3028950" cy="1888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1" y="1306283"/>
            <a:ext cx="3284189" cy="3614547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08764" y="396631"/>
            <a:ext cx="5977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ইন্টারনেটের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6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4643717" y="669446"/>
            <a:ext cx="1949824" cy="654424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algn="ctr"/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5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picture-73310-14409625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7824" y="1614433"/>
            <a:ext cx="1804429" cy="1680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62822" y="3361634"/>
            <a:ext cx="561222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09">
              <a:defRPr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হারুনর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endParaRPr lang="bn-BD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ঘোড়াশাল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মুরাদনগর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০১871117308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22" y="1264154"/>
            <a:ext cx="1685487" cy="2022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542468" y="3446546"/>
            <a:ext cx="4730650" cy="304529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3733" tIns="51866" rIns="103733" bIns="51866" rtlCol="0">
            <a:spAutoFit/>
          </a:bodyPr>
          <a:lstStyle/>
          <a:p>
            <a:pPr algn="ctr"/>
            <a:r>
              <a:rPr lang="bn-BD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অষ্টম</a:t>
            </a:r>
            <a:endParaRPr lang="en-US" sz="3177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bn-BD" sz="3177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জীবনে ইন্টারনেটের ব্যবহার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77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৫০মি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5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9135" y="5511016"/>
            <a:ext cx="74703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ইউটিউব এর ব্যবহার করা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023" y="5293216"/>
            <a:ext cx="2055323" cy="991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56" y="3513909"/>
            <a:ext cx="3399471" cy="1822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393" y="3526971"/>
            <a:ext cx="3269047" cy="1886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77" y="1367934"/>
            <a:ext cx="3228698" cy="18344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85" y="3452043"/>
            <a:ext cx="3316850" cy="1845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466" y="1384662"/>
            <a:ext cx="3318517" cy="19616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70" y="1410789"/>
            <a:ext cx="3398116" cy="1763302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08764" y="396631"/>
            <a:ext cx="5977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ইন্টারনেটের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3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7949" y="5733639"/>
            <a:ext cx="86821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301520"/>
            <a:ext cx="3244737" cy="2132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4" y="3614002"/>
            <a:ext cx="3400770" cy="2034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667" y="1279214"/>
            <a:ext cx="3567448" cy="2128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487" y="3622178"/>
            <a:ext cx="3261986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693" y="1207671"/>
            <a:ext cx="3374263" cy="2148753"/>
          </a:xfrm>
          <a:prstGeom prst="rect">
            <a:avLst/>
          </a:prstGeom>
        </p:spPr>
      </p:pic>
      <p:pic>
        <p:nvPicPr>
          <p:cNvPr id="9" name="Picture 4" descr="E:\MOTIAR\D,contennt Picture 2\emil 1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763" y="3607038"/>
            <a:ext cx="3756422" cy="21062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08764" y="396631"/>
            <a:ext cx="5977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ইন্টারনেটের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4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2232" y="385225"/>
            <a:ext cx="91711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সামাজিক যোগাযোগের বিভিন্ন সাইট।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53" y="1122070"/>
            <a:ext cx="3536592" cy="35658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20" y="1127587"/>
            <a:ext cx="3326088" cy="3586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80" y="1149013"/>
            <a:ext cx="3288428" cy="35388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3136" y="5140491"/>
            <a:ext cx="10049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বিশ্বের বিভিন্ন ব্যক্তির সাথে সংযুক্ত হওয়ার জন্য একটি দুর্দান্ত প্ল্যাটফর্ম।</a:t>
            </a:r>
            <a:endParaRPr lang="as-IN" sz="2800" dirty="0">
              <a:solidFill>
                <a:srgbClr val="00193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আপনার কাছের এবং প্রিয়জনের সাথে কথোপকথন করার জনপ্রিয় একটি মাধ্যম।</a:t>
            </a:r>
            <a:endParaRPr lang="as-IN" sz="2800" dirty="0">
              <a:solidFill>
                <a:srgbClr val="00193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আপনার মতামত প্রকাশ করার সুযোগ এবং অন্যের থেকে মতামত পাওয়ার সুযোগ।</a:t>
            </a:r>
            <a:endParaRPr lang="as-IN" sz="2800" b="0" i="0" dirty="0">
              <a:solidFill>
                <a:srgbClr val="001936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4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8342" y="5408024"/>
            <a:ext cx="9699954" cy="77319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ইন্টারনেটের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solidFill>
                <a:srgbClr val="002060"/>
              </a:solidFill>
            </a:endParaRPr>
          </a:p>
          <a:p>
            <a:pPr marL="742950" indent="-742950"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1" descr="Water droplets"/>
          <p:cNvSpPr>
            <a:spLocks noChangeArrowheads="1"/>
          </p:cNvSpPr>
          <p:nvPr/>
        </p:nvSpPr>
        <p:spPr bwMode="auto">
          <a:xfrm>
            <a:off x="4108744" y="516515"/>
            <a:ext cx="2958353" cy="56573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lIns="102904" tIns="51452" rIns="102904" bIns="51452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41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1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13" y="1387556"/>
            <a:ext cx="4999875" cy="36155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6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23" y="3003460"/>
            <a:ext cx="3528678" cy="2341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97" y="573058"/>
            <a:ext cx="3457575" cy="2041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56" y="3024887"/>
            <a:ext cx="3194803" cy="2203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53" y="511778"/>
            <a:ext cx="3427279" cy="2063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338" y="511456"/>
            <a:ext cx="3215164" cy="2090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673" y="2989381"/>
            <a:ext cx="3468501" cy="23295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15732" y="5588467"/>
            <a:ext cx="8796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ঘরে বসে প্রায় সব বই ই-বুক আকারে পড়া যায়।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9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247" y="5266503"/>
            <a:ext cx="3166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কাগজের পত্রিকা পড়ছ	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7" y="656070"/>
            <a:ext cx="3510836" cy="213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4" y="2933248"/>
            <a:ext cx="3618963" cy="2282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0710" y="672413"/>
            <a:ext cx="3380703" cy="2135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106" y="721217"/>
            <a:ext cx="3786122" cy="20087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041" y="2902710"/>
            <a:ext cx="4086355" cy="23389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37337" y="5266316"/>
            <a:ext cx="4246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পত্রিকা পড়া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369" y="2976629"/>
            <a:ext cx="3188862" cy="220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3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55" y="421849"/>
            <a:ext cx="3536335" cy="1909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05" y="2395470"/>
            <a:ext cx="3535113" cy="2150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61" y="2592946"/>
            <a:ext cx="3320132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654873"/>
            <a:ext cx="3404234" cy="1930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580" y="386366"/>
            <a:ext cx="3375107" cy="19962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439" y="405058"/>
            <a:ext cx="3316333" cy="20548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6496" y="5097486"/>
            <a:ext cx="3827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টেলিভিশনে ইন্টারনেট চালানো যায় না।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58553" y="5136122"/>
            <a:ext cx="4952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স্মার্ট টেলিভিশন ইন্টারনেটের মাধ্যমেও চালানো যায়।</a:t>
            </a: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8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1939" y="5214252"/>
            <a:ext cx="2669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রেডিও শোনা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3100" y="5291525"/>
            <a:ext cx="5862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রেডিও শোনা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87" y="2933096"/>
            <a:ext cx="3649684" cy="2047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901" y="580501"/>
            <a:ext cx="2705100" cy="4416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098" y="559187"/>
            <a:ext cx="3597201" cy="2196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0" y="2698370"/>
            <a:ext cx="3920567" cy="2272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73" y="576389"/>
            <a:ext cx="3913106" cy="2038022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8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7636" y="4663440"/>
            <a:ext cx="7019713" cy="1271383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জিপিএস এর পূর্ণরুপ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অনলাইন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পত্রিকা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ই-বুক কিসের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4307486" y="471980"/>
            <a:ext cx="2017992" cy="608583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05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5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66"/>
          <a:stretch/>
        </p:blipFill>
        <p:spPr>
          <a:xfrm>
            <a:off x="3213462" y="1169074"/>
            <a:ext cx="4467497" cy="31865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1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7635" y="5150407"/>
            <a:ext cx="9881231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সমস্যা সমাধানে ইন্টারনেটের ভূমিকা ব্যাখ্যা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একজন ইন্টারনেট ব্যবহারকারীর দিনলিপি 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1"/>
          <p:cNvSpPr>
            <a:spLocks noChangeArrowheads="1"/>
          </p:cNvSpPr>
          <p:nvPr/>
        </p:nvSpPr>
        <p:spPr bwMode="auto">
          <a:xfrm>
            <a:off x="4068686" y="608449"/>
            <a:ext cx="2998693" cy="52298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3724" tIns="51861" rIns="103724" bIns="51861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New Accounting -9\indexBari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04403" y="1417980"/>
            <a:ext cx="4825780" cy="3334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5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1969" y="4122537"/>
            <a:ext cx="5427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en-US" sz="4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World Wide Web</a:t>
            </a:r>
            <a:endParaRPr lang="en-US" sz="48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0828" y="5297509"/>
            <a:ext cx="4412235" cy="611155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prstTxWarp prst="textPlain">
              <a:avLst/>
            </a:prstTxWarp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পূর্ণরুপ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-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 descr="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025" y="1383393"/>
            <a:ext cx="4256468" cy="2390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83" y="1384365"/>
            <a:ext cx="4224271" cy="2376265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7838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86" y="389113"/>
            <a:ext cx="10158440" cy="5098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 Single Corner Rectangle 4"/>
          <p:cNvSpPr/>
          <p:nvPr/>
        </p:nvSpPr>
        <p:spPr>
          <a:xfrm>
            <a:off x="1711234" y="5682342"/>
            <a:ext cx="8836563" cy="504919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9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43235" y="48920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4" name="Picture 3" descr="D:\New Upload\000000000000000000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56952" y="1112641"/>
            <a:ext cx="4471115" cy="2686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:\New Upload\0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4246" y="1090405"/>
            <a:ext cx="4613855" cy="2708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854999" y="5205095"/>
            <a:ext cx="8115604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জগতের প্রথম ডোমেইনের নাম কি </a:t>
            </a:r>
            <a:r>
              <a:rPr lang="as-IN" sz="4000" dirty="0" smtClean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22372" y="4134642"/>
            <a:ext cx="4038600" cy="59643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as-IN" sz="24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ডট কম</a:t>
            </a:r>
            <a:endParaRPr lang="en-US" sz="20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32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6418" y="514966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4" name="Picture 3" descr="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145" y="1234221"/>
            <a:ext cx="4629956" cy="2680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27" y="1239708"/>
            <a:ext cx="4875982" cy="2623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589959" y="5326530"/>
            <a:ext cx="5954556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ব্যবহারের কারণ-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6163" y="4289188"/>
            <a:ext cx="4038600" cy="59643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24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24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বিনিময়</a:t>
            </a:r>
            <a:endParaRPr lang="en-US" sz="20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70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70694" y="4468968"/>
            <a:ext cx="3417995" cy="610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</a:t>
            </a:r>
            <a:endParaRPr lang="en-US" sz="40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100319" y="5149501"/>
            <a:ext cx="6314138" cy="1001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prstTxWarp prst="textPlain">
              <a:avLst/>
            </a:prstTxWarp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ইন্টারনেটের </a:t>
            </a:r>
            <a:r>
              <a:rPr lang="bn-IN" sz="5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603" y="430736"/>
            <a:ext cx="3825025" cy="3948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E:\Teachers,gov,bd OK\New  Picture  July    2\images000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0495" y="415765"/>
            <a:ext cx="3673471" cy="3924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3536" y="438426"/>
            <a:ext cx="3850784" cy="3875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65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 descr="Wallpaper04935"/>
          <p:cNvSpPr>
            <a:spLocks noChangeArrowheads="1"/>
          </p:cNvSpPr>
          <p:nvPr/>
        </p:nvSpPr>
        <p:spPr bwMode="auto">
          <a:xfrm>
            <a:off x="4800848" y="871941"/>
            <a:ext cx="2806273" cy="729982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1865" y="3147645"/>
            <a:ext cx="905408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দৈনন্দিন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 ইন্টারনেটের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অন-লাইন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718571" y="2045457"/>
            <a:ext cx="4860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56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87600" y="423860"/>
            <a:ext cx="29241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56" y="1197735"/>
            <a:ext cx="3378893" cy="2240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1"/>
          <a:stretch/>
        </p:blipFill>
        <p:spPr>
          <a:xfrm>
            <a:off x="7856114" y="1183231"/>
            <a:ext cx="3567447" cy="2332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37" y="1195124"/>
            <a:ext cx="3765996" cy="2282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36991" y="3618963"/>
            <a:ext cx="11047177" cy="98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পৃথিবীজুড়ে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বিস্তৃত নেটওয়ার্কের সমন্বয়ে গঠিত একটি বৃহৎ নেটওয়ার্ক ব্যবস্থপনার 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7075" y="4657637"/>
            <a:ext cx="104876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 যুগ বিজ্ঞানের যুগ। ইন্টারনেট আধুনিক প্রযুক্তির কিস্ময়কর উদ্ভাবন। এটি হলো নেটওয়ার্ক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সমূহের নেটওয়ার্ক</a:t>
            </a:r>
            <a:r>
              <a:rPr lang="as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চিকিৎসা, অর্থনীতি, রাজনীতি, সংস্কৃতি প্রতিটি ক্ষেত্রেই ভূমিকা রাখছে ইন্টারনেট।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542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740" y="5414321"/>
            <a:ext cx="110930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মাননীয় প্রধানমন্ত্রী দেশের বর্তমান পরিস্থিতিতে ইন্টারনেটের মাধ্যমে ভিডিও কনফারেন্সিং এর 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কর্মকান্ড সম্পর্কে অবগত হচ্ছেন এবং তার বিভিন্ন দিক-নির্দেশনাও প্রদান করছেন।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92" y="3304153"/>
            <a:ext cx="4807172" cy="20549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63" y="3266496"/>
            <a:ext cx="4932607" cy="2079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75" y="1016726"/>
            <a:ext cx="4477070" cy="2192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827" y="979715"/>
            <a:ext cx="4791779" cy="2113606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91644" y="239876"/>
            <a:ext cx="5977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ইন্টারনেটের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1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1754</TotalTime>
  <Words>545</Words>
  <Application>Microsoft Office PowerPoint</Application>
  <PresentationFormat>Widescreen</PresentationFormat>
  <Paragraphs>82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Century Schoolbook</vt:lpstr>
      <vt:lpstr>NikoshBAN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NAYEM NIHAD NCC</dc:creator>
  <cp:lastModifiedBy>Nayem Nihad 2021</cp:lastModifiedBy>
  <cp:revision>355</cp:revision>
  <dcterms:created xsi:type="dcterms:W3CDTF">2020-07-05T15:19:14Z</dcterms:created>
  <dcterms:modified xsi:type="dcterms:W3CDTF">2021-02-14T01:32:44Z</dcterms:modified>
</cp:coreProperties>
</file>