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4" r:id="rId12"/>
    <p:sldId id="275" r:id="rId13"/>
    <p:sldId id="276" r:id="rId14"/>
    <p:sldId id="277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38D081-F6F9-4B85-9F2B-1F379065C1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3"/>
            <p14:sldId id="263"/>
            <p14:sldId id="274"/>
            <p14:sldId id="264"/>
            <p14:sldId id="275"/>
            <p14:sldId id="276"/>
            <p14:sldId id="277"/>
            <p14:sldId id="265"/>
            <p14:sldId id="267"/>
            <p14:sldId id="266"/>
            <p14:sldId id="268"/>
            <p14:sldId id="269"/>
            <p14:sldId id="270"/>
            <p14:sldId id="271"/>
          </p14:sldIdLst>
        </p14:section>
        <p14:section name="Untitled Section" id="{D7A22C17-7EC7-46D0-8A09-E7C8851CF351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06096-1779-4ACF-A7D5-2DA6BB896FD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4813-65B6-48BC-8727-C1EAE483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4813-65B6-48BC-8727-C1EAE48393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3999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উপাদানগুলোর যে পরিবর্তনগুলো সাধিত হয় তা নিম্নরূপঃ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মোট সম্পদ কমলে মোট দায় অথবা মালিকানা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কমবে । </a:t>
            </a:r>
          </a:p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একটি সম্পদ বাড়লে অপর একটি সম্পদ কমবে । </a:t>
            </a:r>
          </a:p>
          <a:p>
            <a:pPr marL="742950" indent="-7429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মালিকানা স্বত্ব বাড়লে মোট দায় কমবে ।</a:t>
            </a:r>
          </a:p>
          <a:p>
            <a:pPr marL="1143000" indent="-11430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মালিকানা স্বত্ব কমলে মোট দায় বাড়বে । </a:t>
            </a:r>
            <a:endParaRPr lang="bn-BD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মোট সম্পদ বাড়লে মোট দায় অথবা মালিকানা স্বত্ব বাড়বে ।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2590800"/>
          <a:ext cx="9144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r>
                        <a:rPr lang="en-US" sz="6600" dirty="0"/>
                        <a:t>A(</a:t>
                      </a:r>
                      <a:r>
                        <a:rPr lang="bn-BD" sz="66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6600" dirty="0"/>
                        <a:t>=</a:t>
                      </a:r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4000" b="1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E(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নগদ </a:t>
                      </a:r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যন্ত্রপাতি  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মূলধন+রেভিনিউ-ব্যয়-উত্তোলন </a:t>
                      </a:r>
                      <a:r>
                        <a:rPr lang="bn-BD" sz="66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6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6600" dirty="0"/>
                        <a:t>=</a:t>
                      </a:r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              ৫,০০০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-266303" y="4762103"/>
            <a:ext cx="2209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77094" y="4761706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8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 (ক) নগদ ৫,০০০ টাকা নিয়ে ব্যবসায় শুরু করা হল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মোট সম্পদ কমলে মোট দায় অথবা মালিকানা স্বত্ব কমবে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২।(ক) পাওনাদারকে পরিশোধ ৪,০০০ টাকা 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14600"/>
          <a:ext cx="9144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54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মালিকানাস্বত্ব)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নগদ </a:t>
                      </a:r>
                      <a:r>
                        <a:rPr lang="bn-BD" sz="4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 আসবাবপত্র        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7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আয়-ব্যয়-উত্তোলন</a:t>
                      </a:r>
                      <a:r>
                        <a:rPr lang="en-US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720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b="1" dirty="0">
                          <a:latin typeface="NikoshBAN" pitchFamily="2" charset="0"/>
                          <a:cs typeface="NikoshBAN" pitchFamily="2" charset="0"/>
                        </a:rPr>
                        <a:t>-৪,০০০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953294" y="4837906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65906" y="4837906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সম্পদ(নগদ অর্থ) হ্রাস এবং দায়(পাওনাদার) হ্রাস পেয়েছে 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৩।একটি সম্পদ বাড়লে অপর সম্পদ কমবে।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২,০০০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60320"/>
          <a:ext cx="9144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60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8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4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</a:t>
                      </a:r>
                      <a:r>
                        <a:rPr lang="bn-BD" sz="3200" b="1" baseline="0" dirty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মূলধন+আয়-ব্য্য-উত্তোলন</a:t>
                      </a:r>
                      <a:r>
                        <a:rPr lang="bn-BD" sz="36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-২,০০০               ২,০০০ 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-342106" y="5447506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953294" y="5447506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যে কোন দু’টি হিসাব সমীকরণের উপাদান ব্যাখ্যা কর।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526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2D270-5D27-4E07-9729-5AB4098867AD}"/>
              </a:ext>
            </a:extLst>
          </p:cNvPr>
          <p:cNvSpPr txBox="1"/>
          <p:nvPr/>
        </p:nvSpPr>
        <p:spPr>
          <a:xfrm>
            <a:off x="0" y="1026348"/>
            <a:ext cx="9144000" cy="58785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সঠিক সমীকরণ কোনটি 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A= L+(C+R-E-D) </a:t>
            </a:r>
          </a:p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A=C+(L+R-E-D) </a:t>
            </a:r>
          </a:p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A= C+(L+E-R-D)</a:t>
            </a:r>
          </a:p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A= L+(C+R+E-D)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L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A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E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খ. 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 ii    গ.  ii   ও     iii    ঘ.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ii     ও  iii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L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 E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খ.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ii        গ.     ii    ও     iii               ঘ.  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ii     ও     ii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02E333-B162-4E8B-8D6A-48B6D932C679}"/>
              </a:ext>
            </a:extLst>
          </p:cNvPr>
          <p:cNvSpPr/>
          <p:nvPr/>
        </p:nvSpPr>
        <p:spPr>
          <a:xfrm>
            <a:off x="3424311" y="1447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9FF09D3-AC8A-46C8-BCF6-6D9E15F07BC4}"/>
              </a:ext>
            </a:extLst>
          </p:cNvPr>
          <p:cNvSpPr/>
          <p:nvPr/>
        </p:nvSpPr>
        <p:spPr>
          <a:xfrm>
            <a:off x="4114800" y="4191000"/>
            <a:ext cx="3048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843F6B6-3EB1-44F4-B99D-3175333FE867}"/>
              </a:ext>
            </a:extLst>
          </p:cNvPr>
          <p:cNvSpPr/>
          <p:nvPr/>
        </p:nvSpPr>
        <p:spPr>
          <a:xfrm>
            <a:off x="3437207" y="6400800"/>
            <a:ext cx="3048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FA384-0482-4B20-85A5-039F5B56EF07}"/>
              </a:ext>
            </a:extLst>
          </p:cNvPr>
          <p:cNvSpPr txBox="1"/>
          <p:nvPr/>
        </p:nvSpPr>
        <p:spPr>
          <a:xfrm>
            <a:off x="0" y="1102578"/>
            <a:ext cx="9144000" cy="57554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০৪-ধারে ১৫,০০০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যন্ত্রপাতী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L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iii.   A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iii     গ.   ii   ও   iii    ঘ.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ii   ও   iii</a:t>
            </a:r>
            <a:endParaRPr lang="bn-IN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পাওনাদারকে ১০,০০০ টাকা পরিশোধের মাধ্যমে হিসাব সমিকরণের প্রভাবিত হয়েছে –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A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L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খ.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ii      গ.    ii    ও    iii      ঘ.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ii     ও    iii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F4F484-6202-44B2-8F56-874977643AFD}"/>
              </a:ext>
            </a:extLst>
          </p:cNvPr>
          <p:cNvSpPr/>
          <p:nvPr/>
        </p:nvSpPr>
        <p:spPr>
          <a:xfrm>
            <a:off x="3801793" y="3168746"/>
            <a:ext cx="381000" cy="3305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E65B3A-2DBF-4E76-A286-2E229915A535}"/>
              </a:ext>
            </a:extLst>
          </p:cNvPr>
          <p:cNvSpPr/>
          <p:nvPr/>
        </p:nvSpPr>
        <p:spPr>
          <a:xfrm>
            <a:off x="3594295" y="6352735"/>
            <a:ext cx="381000" cy="3305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F2B67-26AF-41EE-9939-02370A2CD82E}"/>
              </a:ext>
            </a:extLst>
          </p:cNvPr>
          <p:cNvSpPr txBox="1"/>
          <p:nvPr/>
        </p:nvSpPr>
        <p:spPr>
          <a:xfrm>
            <a:off x="0" y="1083656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প্রশ্নঃ-০৫-নগদে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L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A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খ.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ii    গ.   ii   ও   iii      ঘ.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ii    ও   iii 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প্রশ্নঃ-০৬-ঋন পরিশোধ করা হলো ১৫,০০০ টাকা । এই লেনদেন দ্বারা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A=L+E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A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L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 E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খ.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 ii     গ.   ii    ও    iii      ঘ.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   ii    ও    iii  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08702F-0980-4556-B900-FFA4A9AC5BEA}"/>
              </a:ext>
            </a:extLst>
          </p:cNvPr>
          <p:cNvSpPr/>
          <p:nvPr/>
        </p:nvSpPr>
        <p:spPr>
          <a:xfrm>
            <a:off x="3581400" y="32385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ADC499-D4D9-4BD6-A550-259709BE11EB}"/>
              </a:ext>
            </a:extLst>
          </p:cNvPr>
          <p:cNvSpPr/>
          <p:nvPr/>
        </p:nvSpPr>
        <p:spPr>
          <a:xfrm>
            <a:off x="3416104" y="61722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,রাজবাড়ী 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19019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D38EA-3E44-4CF3-AC73-F1250661095D}"/>
              </a:ext>
            </a:extLst>
          </p:cNvPr>
          <p:cNvSpPr txBox="1"/>
          <p:nvPr/>
        </p:nvSpPr>
        <p:spPr>
          <a:xfrm>
            <a:off x="0" y="1462962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মেসার্স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স্টোরের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২০২০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০১-  ১,০০,০০০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০৩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১,৫০,০০০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০৭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১০, 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১৪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২০,০০০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২০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বারিন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টেডার্স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৬,০০০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২৫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AFA8F-CCA6-4C44-91C5-ADFF857A6662}"/>
              </a:ext>
            </a:extLst>
          </p:cNvPr>
          <p:cNvSpPr txBox="1"/>
          <p:nvPr/>
        </p:nvSpPr>
        <p:spPr>
          <a:xfrm>
            <a:off x="0" y="1828800"/>
            <a:ext cx="9144000" cy="498598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 প্রশ্নসমূহ দেওয়া হলঃ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ব্যবসায়িক লেনদেন নয় এমন ঘটনা উল্লেখ পূর্বক 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মোট পরিমান নির্নয় কর।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উদ্দীপকের লেনদেনগুলো দ্বারা হিসাব 	সমীকরণের উপাদানগুলোর প্রভাব দেখাও ? 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নয়ন স্টোর এর জানুয়ারী মাসের লেনদেনগুলোর 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ডেবিট ও ক্রেডিট নির্নয় কর।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৯ম ও ১০ম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দ্বিতীয়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০৪-০২-২০২১ইং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6482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495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77053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“লেনদেন”</a:t>
            </a:r>
          </a:p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(তৃতীয়</a:t>
            </a:r>
            <a:r>
              <a:rPr lang="en-US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বর্ধিতকরণ–এর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হিসাব সমীকরণের উপাদানগুলোর যে পরিবর্তন সাধিত হয় তা বলতে 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উপাদানগুলোর যে পরিবর্তন হয়- প্রথম তিনটি পরিবর্তন উদাহরণসহ ব্যাখ্যা করতে পারবে । 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বর্ধিতকরণ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9397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A=L+(C+R-E-D)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সম্পদ=দায়+মূলধন+রেভিনিউ-খরচ-উত্তোলন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A=Assets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(সম্পদ )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L=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Liabilitice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(দায় )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C=Capital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(মূলধন )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R=Revenue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(রেভিনিউ বা আয়)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E=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Expens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(খরচ বা ব্যয় )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D= Drawings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(উত্তোলন)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হিসাব সমীকরণ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বর্ধিতকরণ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885</Words>
  <Application>Microsoft Office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71</cp:revision>
  <dcterms:created xsi:type="dcterms:W3CDTF">2006-08-16T00:00:00Z</dcterms:created>
  <dcterms:modified xsi:type="dcterms:W3CDTF">2021-03-01T17:48:06Z</dcterms:modified>
</cp:coreProperties>
</file>