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6" r:id="rId2"/>
    <p:sldId id="319" r:id="rId3"/>
    <p:sldId id="261" r:id="rId4"/>
    <p:sldId id="306" r:id="rId5"/>
    <p:sldId id="321" r:id="rId6"/>
    <p:sldId id="316" r:id="rId7"/>
    <p:sldId id="292" r:id="rId8"/>
    <p:sldId id="317" r:id="rId9"/>
    <p:sldId id="310" r:id="rId10"/>
    <p:sldId id="308" r:id="rId11"/>
    <p:sldId id="291" r:id="rId12"/>
    <p:sldId id="313" r:id="rId13"/>
    <p:sldId id="283" r:id="rId14"/>
    <p:sldId id="318" r:id="rId15"/>
    <p:sldId id="322" r:id="rId16"/>
    <p:sldId id="293" r:id="rId17"/>
    <p:sldId id="294" r:id="rId18"/>
    <p:sldId id="314" r:id="rId19"/>
    <p:sldId id="270" r:id="rId20"/>
    <p:sldId id="297" r:id="rId21"/>
    <p:sldId id="284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-18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490F2-982D-4B8A-9466-D47D77B70974}" type="doc">
      <dgm:prSet loTypeId="urn:microsoft.com/office/officeart/2005/8/layout/radial1" loCatId="cycl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F1675D7-678A-4316-B8CF-6317B7C8D9D2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ভাষা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শহীদের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E5509D-DD6A-49A2-8120-EF465E132F9A}" type="parTrans" cxnId="{3ABB8C87-AE81-44A0-97B9-F1E976024D9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5CC3937-3C7D-4097-A332-94C6CFC5C760}" type="sibTrans" cxnId="{3ABB8C87-AE81-44A0-97B9-F1E976024D9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D074999-8875-44A6-8DAA-4DD82EFD2B2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সালাম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4174CB-2DB8-4B62-9013-C391092FBF22}" type="parTrans" cxnId="{A100EEB0-0B43-47C0-B022-91985036653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5FD1ADF-E6AA-49CC-A0A6-160367B299BC}" type="sibTrans" cxnId="{A100EEB0-0B43-47C0-B022-91985036653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F450F53-2537-4FAE-95DA-2FFBD392B29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IN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রফিক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926567-8D9F-4C37-9374-AE8CB2157979}" type="parTrans" cxnId="{85B0C6B7-FFE5-40A2-8CE9-633DD89ECDE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CE4AC1B-0F58-47BD-B48A-3E1A4EC8174B}" type="sibTrans" cxnId="{85B0C6B7-FFE5-40A2-8CE9-633DD89ECDE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26958C1-9375-4250-8619-CCBC78902AE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জব্বার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9E1D2D-F905-4D59-A837-369ADE4D4921}" type="parTrans" cxnId="{50F1E23A-6EC5-4C00-8D46-1D98D8479C9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1C06A02-91A9-496E-8EDD-F19F3F6366C4}" type="sibTrans" cxnId="{50F1E23A-6EC5-4C00-8D46-1D98D8479C9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F541317-D544-412F-973E-B68E96700CE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বরকত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96E188-6CE1-4FBB-A551-F8AA8E00E4EF}" type="parTrans" cxnId="{F752D015-F637-4300-92FE-17DA2A8CAD2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FB6261D-09EC-471B-AD95-28E182413D7C}" type="sibTrans" cxnId="{F752D015-F637-4300-92FE-17DA2A8CAD2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85AF352-5218-4884-ADDA-E3CEF98A1E29}" type="pres">
      <dgm:prSet presAssocID="{0D1490F2-982D-4B8A-9466-D47D77B709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235BC5-80B7-4FEA-A18D-55AF7373BBEA}" type="pres">
      <dgm:prSet presAssocID="{0F1675D7-678A-4316-B8CF-6317B7C8D9D2}" presName="centerShape" presStyleLbl="node0" presStyleIdx="0" presStyleCnt="1"/>
      <dgm:spPr/>
      <dgm:t>
        <a:bodyPr/>
        <a:lstStyle/>
        <a:p>
          <a:endParaRPr lang="en-US"/>
        </a:p>
      </dgm:t>
    </dgm:pt>
    <dgm:pt modelId="{FD57ABE7-9EB1-4475-986C-F161576A5C63}" type="pres">
      <dgm:prSet presAssocID="{864174CB-2DB8-4B62-9013-C391092FBF22}" presName="Name9" presStyleLbl="parChTrans1D2" presStyleIdx="0" presStyleCnt="4"/>
      <dgm:spPr/>
      <dgm:t>
        <a:bodyPr/>
        <a:lstStyle/>
        <a:p>
          <a:endParaRPr lang="en-US"/>
        </a:p>
      </dgm:t>
    </dgm:pt>
    <dgm:pt modelId="{31AADB50-5941-43E3-9491-DEF581EDB85E}" type="pres">
      <dgm:prSet presAssocID="{864174CB-2DB8-4B62-9013-C391092FBF2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BF6D949-537F-4AC1-B0D7-00C2EB6FBD80}" type="pres">
      <dgm:prSet presAssocID="{1D074999-8875-44A6-8DAA-4DD82EFD2B2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64895-34F3-4FD2-96A4-34ABFED1040A}" type="pres">
      <dgm:prSet presAssocID="{72926567-8D9F-4C37-9374-AE8CB2157979}" presName="Name9" presStyleLbl="parChTrans1D2" presStyleIdx="1" presStyleCnt="4"/>
      <dgm:spPr/>
      <dgm:t>
        <a:bodyPr/>
        <a:lstStyle/>
        <a:p>
          <a:endParaRPr lang="en-US"/>
        </a:p>
      </dgm:t>
    </dgm:pt>
    <dgm:pt modelId="{A352B530-97A9-46E2-B649-ECAE1D3705DE}" type="pres">
      <dgm:prSet presAssocID="{72926567-8D9F-4C37-9374-AE8CB215797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AF43A3E-27B4-444F-BBB3-26D74961BD31}" type="pres">
      <dgm:prSet presAssocID="{6F450F53-2537-4FAE-95DA-2FFBD392B29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00F16-F10D-4581-833A-7D5CB5A89B55}" type="pres">
      <dgm:prSet presAssocID="{759E1D2D-F905-4D59-A837-369ADE4D4921}" presName="Name9" presStyleLbl="parChTrans1D2" presStyleIdx="2" presStyleCnt="4"/>
      <dgm:spPr/>
      <dgm:t>
        <a:bodyPr/>
        <a:lstStyle/>
        <a:p>
          <a:endParaRPr lang="en-US"/>
        </a:p>
      </dgm:t>
    </dgm:pt>
    <dgm:pt modelId="{61D4CF60-2115-4C79-8DFE-3C06BFE7A7F6}" type="pres">
      <dgm:prSet presAssocID="{759E1D2D-F905-4D59-A837-369ADE4D492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35480E0-93ED-4D70-948D-36A28DA50223}" type="pres">
      <dgm:prSet presAssocID="{326958C1-9375-4250-8619-CCBC78902AE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976E3-5E27-43E8-823B-50A8982E443F}" type="pres">
      <dgm:prSet presAssocID="{3696E188-6CE1-4FBB-A551-F8AA8E00E4EF}" presName="Name9" presStyleLbl="parChTrans1D2" presStyleIdx="3" presStyleCnt="4"/>
      <dgm:spPr/>
      <dgm:t>
        <a:bodyPr/>
        <a:lstStyle/>
        <a:p>
          <a:endParaRPr lang="en-US"/>
        </a:p>
      </dgm:t>
    </dgm:pt>
    <dgm:pt modelId="{CF080334-0134-41D3-A780-C47D0CF7A3EB}" type="pres">
      <dgm:prSet presAssocID="{3696E188-6CE1-4FBB-A551-F8AA8E00E4E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9163735-6DBB-45FF-9285-98691FBA0718}" type="pres">
      <dgm:prSet presAssocID="{CF541317-D544-412F-973E-B68E96700C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5CFB71-7EB9-4681-A65C-A6CCC361189A}" type="presOf" srcId="{72926567-8D9F-4C37-9374-AE8CB2157979}" destId="{46E64895-34F3-4FD2-96A4-34ABFED1040A}" srcOrd="0" destOrd="0" presId="urn:microsoft.com/office/officeart/2005/8/layout/radial1"/>
    <dgm:cxn modelId="{C5DF3E09-B1EB-4E9E-9DCF-382A5BC4D8A8}" type="presOf" srcId="{3696E188-6CE1-4FBB-A551-F8AA8E00E4EF}" destId="{39D976E3-5E27-43E8-823B-50A8982E443F}" srcOrd="0" destOrd="0" presId="urn:microsoft.com/office/officeart/2005/8/layout/radial1"/>
    <dgm:cxn modelId="{3D0556AB-8AD1-405F-9E5D-125C524EEDD5}" type="presOf" srcId="{CF541317-D544-412F-973E-B68E96700CED}" destId="{39163735-6DBB-45FF-9285-98691FBA0718}" srcOrd="0" destOrd="0" presId="urn:microsoft.com/office/officeart/2005/8/layout/radial1"/>
    <dgm:cxn modelId="{3ABB8C87-AE81-44A0-97B9-F1E976024D9E}" srcId="{0D1490F2-982D-4B8A-9466-D47D77B70974}" destId="{0F1675D7-678A-4316-B8CF-6317B7C8D9D2}" srcOrd="0" destOrd="0" parTransId="{A5E5509D-DD6A-49A2-8120-EF465E132F9A}" sibTransId="{E5CC3937-3C7D-4097-A332-94C6CFC5C760}"/>
    <dgm:cxn modelId="{A100EEB0-0B43-47C0-B022-919850366531}" srcId="{0F1675D7-678A-4316-B8CF-6317B7C8D9D2}" destId="{1D074999-8875-44A6-8DAA-4DD82EFD2B28}" srcOrd="0" destOrd="0" parTransId="{864174CB-2DB8-4B62-9013-C391092FBF22}" sibTransId="{E5FD1ADF-E6AA-49CC-A0A6-160367B299BC}"/>
    <dgm:cxn modelId="{47CF23FE-5A0C-4F29-A058-4404BE702CF5}" type="presOf" srcId="{0D1490F2-982D-4B8A-9466-D47D77B70974}" destId="{C85AF352-5218-4884-ADDA-E3CEF98A1E29}" srcOrd="0" destOrd="0" presId="urn:microsoft.com/office/officeart/2005/8/layout/radial1"/>
    <dgm:cxn modelId="{EFE0F4D8-DA43-4367-9184-14BA495C9E7D}" type="presOf" srcId="{72926567-8D9F-4C37-9374-AE8CB2157979}" destId="{A352B530-97A9-46E2-B649-ECAE1D3705DE}" srcOrd="1" destOrd="0" presId="urn:microsoft.com/office/officeart/2005/8/layout/radial1"/>
    <dgm:cxn modelId="{F34742DB-325A-4D77-9E1D-03A86DD71B45}" type="presOf" srcId="{864174CB-2DB8-4B62-9013-C391092FBF22}" destId="{FD57ABE7-9EB1-4475-986C-F161576A5C63}" srcOrd="0" destOrd="0" presId="urn:microsoft.com/office/officeart/2005/8/layout/radial1"/>
    <dgm:cxn modelId="{66A6C6B7-3E33-4EDB-96FE-674E95E5F0C5}" type="presOf" srcId="{3696E188-6CE1-4FBB-A551-F8AA8E00E4EF}" destId="{CF080334-0134-41D3-A780-C47D0CF7A3EB}" srcOrd="1" destOrd="0" presId="urn:microsoft.com/office/officeart/2005/8/layout/radial1"/>
    <dgm:cxn modelId="{50F1E23A-6EC5-4C00-8D46-1D98D8479C9B}" srcId="{0F1675D7-678A-4316-B8CF-6317B7C8D9D2}" destId="{326958C1-9375-4250-8619-CCBC78902AE1}" srcOrd="2" destOrd="0" parTransId="{759E1D2D-F905-4D59-A837-369ADE4D4921}" sibTransId="{31C06A02-91A9-496E-8EDD-F19F3F6366C4}"/>
    <dgm:cxn modelId="{B03E5714-507E-4B17-B21A-1C49547F347D}" type="presOf" srcId="{6F450F53-2537-4FAE-95DA-2FFBD392B291}" destId="{6AF43A3E-27B4-444F-BBB3-26D74961BD31}" srcOrd="0" destOrd="0" presId="urn:microsoft.com/office/officeart/2005/8/layout/radial1"/>
    <dgm:cxn modelId="{F752D015-F637-4300-92FE-17DA2A8CAD26}" srcId="{0F1675D7-678A-4316-B8CF-6317B7C8D9D2}" destId="{CF541317-D544-412F-973E-B68E96700CED}" srcOrd="3" destOrd="0" parTransId="{3696E188-6CE1-4FBB-A551-F8AA8E00E4EF}" sibTransId="{4FB6261D-09EC-471B-AD95-28E182413D7C}"/>
    <dgm:cxn modelId="{FE3A2C5F-F4CE-4A81-BDE3-86A75EE0CBBC}" type="presOf" srcId="{759E1D2D-F905-4D59-A837-369ADE4D4921}" destId="{C1400F16-F10D-4581-833A-7D5CB5A89B55}" srcOrd="0" destOrd="0" presId="urn:microsoft.com/office/officeart/2005/8/layout/radial1"/>
    <dgm:cxn modelId="{B4A9D46B-5294-4626-8342-31A9EAE517FA}" type="presOf" srcId="{326958C1-9375-4250-8619-CCBC78902AE1}" destId="{C35480E0-93ED-4D70-948D-36A28DA50223}" srcOrd="0" destOrd="0" presId="urn:microsoft.com/office/officeart/2005/8/layout/radial1"/>
    <dgm:cxn modelId="{07D4AE16-8036-4D2B-AB65-F4FF73A2063F}" type="presOf" srcId="{759E1D2D-F905-4D59-A837-369ADE4D4921}" destId="{61D4CF60-2115-4C79-8DFE-3C06BFE7A7F6}" srcOrd="1" destOrd="0" presId="urn:microsoft.com/office/officeart/2005/8/layout/radial1"/>
    <dgm:cxn modelId="{397F62CC-DAFB-44ED-A54C-381B0DAF638B}" type="presOf" srcId="{1D074999-8875-44A6-8DAA-4DD82EFD2B28}" destId="{FBF6D949-537F-4AC1-B0D7-00C2EB6FBD80}" srcOrd="0" destOrd="0" presId="urn:microsoft.com/office/officeart/2005/8/layout/radial1"/>
    <dgm:cxn modelId="{0CC66B83-395D-4CDC-933B-1D7AEA9ECD81}" type="presOf" srcId="{0F1675D7-678A-4316-B8CF-6317B7C8D9D2}" destId="{7B235BC5-80B7-4FEA-A18D-55AF7373BBEA}" srcOrd="0" destOrd="0" presId="urn:microsoft.com/office/officeart/2005/8/layout/radial1"/>
    <dgm:cxn modelId="{85B0C6B7-FFE5-40A2-8CE9-633DD89ECDE6}" srcId="{0F1675D7-678A-4316-B8CF-6317B7C8D9D2}" destId="{6F450F53-2537-4FAE-95DA-2FFBD392B291}" srcOrd="1" destOrd="0" parTransId="{72926567-8D9F-4C37-9374-AE8CB2157979}" sibTransId="{DCE4AC1B-0F58-47BD-B48A-3E1A4EC8174B}"/>
    <dgm:cxn modelId="{2DD7F1D6-8B24-4D83-BF82-F3D489E05C25}" type="presOf" srcId="{864174CB-2DB8-4B62-9013-C391092FBF22}" destId="{31AADB50-5941-43E3-9491-DEF581EDB85E}" srcOrd="1" destOrd="0" presId="urn:microsoft.com/office/officeart/2005/8/layout/radial1"/>
    <dgm:cxn modelId="{A1392F1D-4555-4B4A-B15D-5041397D8EAE}" type="presParOf" srcId="{C85AF352-5218-4884-ADDA-E3CEF98A1E29}" destId="{7B235BC5-80B7-4FEA-A18D-55AF7373BBEA}" srcOrd="0" destOrd="0" presId="urn:microsoft.com/office/officeart/2005/8/layout/radial1"/>
    <dgm:cxn modelId="{19477904-63AE-499E-A6D8-54EA0AC2EED1}" type="presParOf" srcId="{C85AF352-5218-4884-ADDA-E3CEF98A1E29}" destId="{FD57ABE7-9EB1-4475-986C-F161576A5C63}" srcOrd="1" destOrd="0" presId="urn:microsoft.com/office/officeart/2005/8/layout/radial1"/>
    <dgm:cxn modelId="{93415788-CC1B-4820-BEA6-0112821AC012}" type="presParOf" srcId="{FD57ABE7-9EB1-4475-986C-F161576A5C63}" destId="{31AADB50-5941-43E3-9491-DEF581EDB85E}" srcOrd="0" destOrd="0" presId="urn:microsoft.com/office/officeart/2005/8/layout/radial1"/>
    <dgm:cxn modelId="{F590EAD3-1AFA-49D5-9F03-0A2E9AFEDDF9}" type="presParOf" srcId="{C85AF352-5218-4884-ADDA-E3CEF98A1E29}" destId="{FBF6D949-537F-4AC1-B0D7-00C2EB6FBD80}" srcOrd="2" destOrd="0" presId="urn:microsoft.com/office/officeart/2005/8/layout/radial1"/>
    <dgm:cxn modelId="{0BC738B0-97C5-4821-A696-2AD45DF09C9C}" type="presParOf" srcId="{C85AF352-5218-4884-ADDA-E3CEF98A1E29}" destId="{46E64895-34F3-4FD2-96A4-34ABFED1040A}" srcOrd="3" destOrd="0" presId="urn:microsoft.com/office/officeart/2005/8/layout/radial1"/>
    <dgm:cxn modelId="{7E5E3B04-0617-4599-8AE1-F407D2224BE7}" type="presParOf" srcId="{46E64895-34F3-4FD2-96A4-34ABFED1040A}" destId="{A352B530-97A9-46E2-B649-ECAE1D3705DE}" srcOrd="0" destOrd="0" presId="urn:microsoft.com/office/officeart/2005/8/layout/radial1"/>
    <dgm:cxn modelId="{42EF4340-5D06-4326-A4E6-56877310D355}" type="presParOf" srcId="{C85AF352-5218-4884-ADDA-E3CEF98A1E29}" destId="{6AF43A3E-27B4-444F-BBB3-26D74961BD31}" srcOrd="4" destOrd="0" presId="urn:microsoft.com/office/officeart/2005/8/layout/radial1"/>
    <dgm:cxn modelId="{4A266CC1-8B7E-46E2-A23F-E339203C6334}" type="presParOf" srcId="{C85AF352-5218-4884-ADDA-E3CEF98A1E29}" destId="{C1400F16-F10D-4581-833A-7D5CB5A89B55}" srcOrd="5" destOrd="0" presId="urn:microsoft.com/office/officeart/2005/8/layout/radial1"/>
    <dgm:cxn modelId="{E77E919A-FC0A-4479-835C-B6A16470FE1E}" type="presParOf" srcId="{C1400F16-F10D-4581-833A-7D5CB5A89B55}" destId="{61D4CF60-2115-4C79-8DFE-3C06BFE7A7F6}" srcOrd="0" destOrd="0" presId="urn:microsoft.com/office/officeart/2005/8/layout/radial1"/>
    <dgm:cxn modelId="{EDC6A084-328E-4295-B33A-E6D8D1BD4AC1}" type="presParOf" srcId="{C85AF352-5218-4884-ADDA-E3CEF98A1E29}" destId="{C35480E0-93ED-4D70-948D-36A28DA50223}" srcOrd="6" destOrd="0" presId="urn:microsoft.com/office/officeart/2005/8/layout/radial1"/>
    <dgm:cxn modelId="{E7A0432A-29A3-4B35-B18C-8A1A1E52622B}" type="presParOf" srcId="{C85AF352-5218-4884-ADDA-E3CEF98A1E29}" destId="{39D976E3-5E27-43E8-823B-50A8982E443F}" srcOrd="7" destOrd="0" presId="urn:microsoft.com/office/officeart/2005/8/layout/radial1"/>
    <dgm:cxn modelId="{2E3ABCED-A6F1-45C0-8EDA-5259A6650D33}" type="presParOf" srcId="{39D976E3-5E27-43E8-823B-50A8982E443F}" destId="{CF080334-0134-41D3-A780-C47D0CF7A3EB}" srcOrd="0" destOrd="0" presId="urn:microsoft.com/office/officeart/2005/8/layout/radial1"/>
    <dgm:cxn modelId="{3C29E559-BE93-41A4-B6B8-0A6A9C0404A2}" type="presParOf" srcId="{C85AF352-5218-4884-ADDA-E3CEF98A1E29}" destId="{39163735-6DBB-45FF-9285-98691FBA0718}" srcOrd="8" destOrd="0" presId="urn:microsoft.com/office/officeart/2005/8/layout/radial1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CB2D1-BCB5-4D67-9F81-7D39BADD603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70CEB-D8A9-4675-9329-8D3F650C7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15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3" r="1554" b="4445"/>
          <a:stretch/>
        </p:blipFill>
        <p:spPr>
          <a:xfrm>
            <a:off x="914400" y="-55278"/>
            <a:ext cx="10798971" cy="5946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609600"/>
            <a:ext cx="6912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633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715693"/>
            <a:ext cx="396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মিছিল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 হলো।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7086600" y="4619085"/>
            <a:ext cx="434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 নিরহ বাঙালীর উপর।</a:t>
            </a:r>
            <a:endParaRPr lang="en-US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18745" y="1228781"/>
            <a:ext cx="5607994" cy="3352800"/>
            <a:chOff x="152399" y="0"/>
            <a:chExt cx="5836595" cy="3810000"/>
          </a:xfrm>
        </p:grpSpPr>
        <p:pic>
          <p:nvPicPr>
            <p:cNvPr id="5" name="Picture 4" descr="3_3211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399" y="152400"/>
              <a:ext cx="5836595" cy="36576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55252" y="0"/>
              <a:ext cx="4673373" cy="1049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b="1" dirty="0" smtClean="0">
                  <a:ln w="2222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রাষ্টভাষা বাংলা চাই </a:t>
              </a:r>
              <a:endParaRPr lang="en-US" sz="5400" b="1" dirty="0">
                <a:ln w="222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221647" y="1299623"/>
            <a:ext cx="5802902" cy="32486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2692" y="45934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46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539" y="2380263"/>
            <a:ext cx="107286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পুলিশের গুলিতে নিহত হল রফিক, সালাম, বরকত, জব্বার নাম না জানা অনেকে।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36" r="80800" b="35964"/>
          <a:stretch/>
        </p:blipFill>
        <p:spPr>
          <a:xfrm>
            <a:off x="2884693" y="1264851"/>
            <a:ext cx="1828800" cy="2240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00" t="15336" r="40000" b="35757"/>
          <a:stretch/>
        </p:blipFill>
        <p:spPr>
          <a:xfrm>
            <a:off x="583406" y="1255327"/>
            <a:ext cx="1981200" cy="22498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00" t="13566" r="60000" b="34214"/>
          <a:stretch/>
        </p:blipFill>
        <p:spPr>
          <a:xfrm>
            <a:off x="5004677" y="1113436"/>
            <a:ext cx="1981200" cy="24022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00" t="15336" r="20000" b="35261"/>
          <a:stretch/>
        </p:blipFill>
        <p:spPr>
          <a:xfrm>
            <a:off x="9434976" y="1232501"/>
            <a:ext cx="1981200" cy="2272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00" t="15336" b="35261"/>
          <a:stretch/>
        </p:blipFill>
        <p:spPr>
          <a:xfrm>
            <a:off x="7297701" y="1232501"/>
            <a:ext cx="1905000" cy="22726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24200" y="4188674"/>
            <a:ext cx="52749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তারা আমাদের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শহীদ। 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4173579" y="293367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78768" y="3733986"/>
            <a:ext cx="80698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ভাষার জন্য যারা জীবন দিয়েছে তারা 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ভাষা শহীদ।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93779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  <p:bldP spid="16" grpId="0"/>
      <p:bldP spid="16" grpId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838801" y="0"/>
            <a:ext cx="8514398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4800600"/>
            <a:ext cx="1028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তাই, আমরা প্রতি বছর ২১ ফেব্রুয়ারী শহীদ মিনারে ভাষা শহীদদের স্মরণে ফুল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ভাষা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শহীদের প্রতি বিনম্র শ্রোদ্ধা জানাই।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8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022203"/>
            <a:ext cx="3493830" cy="45204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1059597"/>
            <a:ext cx="3429000" cy="45069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4600" y="228600"/>
            <a:ext cx="6839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১৬ পৃষ্ঠা মিলিয়ে লও।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07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769760633"/>
              </p:ext>
            </p:extLst>
          </p:nvPr>
        </p:nvGraphicFramePr>
        <p:xfrm>
          <a:off x="1676400" y="533400"/>
          <a:ext cx="8686800" cy="5603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4208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35BC5-80B7-4FEA-A18D-55AF7373B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B235BC5-80B7-4FEA-A18D-55AF7373B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7ABE7-9EB1-4475-986C-F161576A5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FD57ABE7-9EB1-4475-986C-F161576A5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6D949-537F-4AC1-B0D7-00C2EB6FB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FBF6D949-537F-4AC1-B0D7-00C2EB6FB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E64895-34F3-4FD2-96A4-34ABFED10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46E64895-34F3-4FD2-96A4-34ABFED104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F43A3E-27B4-444F-BBB3-26D74961B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6AF43A3E-27B4-444F-BBB3-26D74961B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400F16-F10D-4581-833A-7D5CB5A89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1400F16-F10D-4581-833A-7D5CB5A89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5480E0-93ED-4D70-948D-36A28DA50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35480E0-93ED-4D70-948D-36A28DA50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76E3-5E27-43E8-823B-50A8982E4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39D976E3-5E27-43E8-823B-50A8982E4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163735-6DBB-45FF-9285-98691FBA0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9163735-6DBB-45FF-9285-98691FBA0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457200"/>
            <a:ext cx="27432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133600"/>
            <a:ext cx="10287000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উৎসর্গ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শোভাযাত্রা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তৃভাষা =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 মুখ থেকে শিশু যে ভাষা শেখে।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40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57200"/>
            <a:ext cx="256715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downloa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2133600"/>
            <a:ext cx="3461659" cy="228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0" y="1805750"/>
            <a:ext cx="7924800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IN" sz="48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তারিখ</a:t>
            </a:r>
            <a:r>
              <a:rPr lang="en-US" sz="48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8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48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8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8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8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8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 </a:t>
            </a:r>
            <a:r>
              <a:rPr lang="en-US" sz="4800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মিছিলে</a:t>
            </a:r>
            <a:r>
              <a:rPr lang="en-US" sz="48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8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বাংলাকে </a:t>
            </a:r>
            <a:r>
              <a:rPr lang="bn-IN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রাষ্টভাষা করতে দাবি </a:t>
            </a:r>
            <a:r>
              <a:rPr lang="bn-IN" sz="48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8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27933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688011"/>
            <a:ext cx="37338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257800"/>
            <a:ext cx="960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কয়েকটি দলে ভাগ  করে পাঠটি পড়তে দিব।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52600"/>
            <a:ext cx="5439192" cy="327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292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59093"/>
            <a:ext cx="7873312" cy="34778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 সালে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ভাষা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পুলিশ কি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নিষেধ করেছে। </a:t>
            </a:r>
            <a:endParaRPr lang="bn-IN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ছাত্ররা কী দাবি জানিয়েছিল।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উর্দুকে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রাষ্টভাষা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কারা চায়।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ষা আন্দোল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কে নিহত হল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28016"/>
            <a:ext cx="37338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39200" y="430708"/>
            <a:ext cx="28194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নেই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67887" y="1399698"/>
            <a:ext cx="182880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67886" y="2035314"/>
            <a:ext cx="186810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মিছিল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5436" y="3483114"/>
            <a:ext cx="20305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75675" y="4221480"/>
            <a:ext cx="2560320" cy="1188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রফিক, সালাম, </a:t>
            </a:r>
            <a:endParaRPr lang="bn-IN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বরকত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জব্বার 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8067365" y="2806363"/>
            <a:ext cx="361028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 ভাষা বাংলা চাই 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42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67151" y="3352800"/>
            <a:ext cx="12843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1" y="3929063"/>
            <a:ext cx="10166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 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2867234"/>
            <a:ext cx="83889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পুলিশ-------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---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করতে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নিষেধ করেছে ।</a:t>
            </a:r>
          </a:p>
          <a:p>
            <a:pPr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পুলিশ--------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করল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457200"/>
            <a:ext cx="420820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শূণ্যস্থান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মিলিয়ে লও।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667000"/>
            <a:ext cx="1188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ln w="0"/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১৯৫২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4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4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4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  <p:bldP spid="8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04730" y="333205"/>
            <a:ext cx="3048000" cy="762000"/>
          </a:xfrm>
          <a:prstGeom prst="horizontalScroll">
            <a:avLst>
              <a:gd name="adj" fmla="val 93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13" y="3261868"/>
            <a:ext cx="5827851" cy="31700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মোল্যা</a:t>
            </a:r>
            <a:r>
              <a:rPr lang="en-US" sz="4000" dirty="0" smtClean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সাইদুর</a:t>
            </a:r>
            <a:r>
              <a:rPr lang="en-US" sz="4000" dirty="0" smtClean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IN" sz="4000" dirty="0">
              <a:ln w="0"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4000" dirty="0" smtClean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৬৭নং </a:t>
            </a:r>
            <a:r>
              <a:rPr lang="en-US" sz="4000" dirty="0" err="1" smtClean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ডুমারিয়া</a:t>
            </a:r>
            <a:r>
              <a:rPr lang="en-US" sz="4000" dirty="0" smtClean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smtClean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000" dirty="0" smtClean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 বিদ্যালয়।</a:t>
            </a:r>
          </a:p>
          <a:p>
            <a:pPr algn="ctr"/>
            <a:r>
              <a:rPr lang="en-US" sz="4000" dirty="0" err="1" smtClean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</a:t>
            </a:r>
            <a:r>
              <a:rPr lang="en-US" sz="4000" dirty="0" smtClean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en-US" sz="4000" dirty="0" smtClean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4000" dirty="0" err="1" smtClean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 smtClean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01717-713553</a:t>
            </a:r>
            <a:endParaRPr lang="bn-IN" sz="4000" dirty="0">
              <a:ln w="0"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7543800" y="333205"/>
            <a:ext cx="3048000" cy="762000"/>
          </a:xfrm>
          <a:prstGeom prst="horizontalScroll">
            <a:avLst>
              <a:gd name="adj" fmla="val 93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0659" y="1095205"/>
            <a:ext cx="1695740" cy="22287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93658" y="3385102"/>
            <a:ext cx="5569742" cy="317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 ৩য়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 বাংলা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সাধারন পাঠঃ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ভাষা শহিদদের কথা 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পাঠঃ ফেব্রুয়ারী মাসের -------ভাষা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68796" y="259031"/>
            <a:ext cx="45719" cy="612994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20201001_174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066800"/>
            <a:ext cx="3048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835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4075" y="2133600"/>
            <a:ext cx="8010525" cy="2123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আন্দোলন?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ভাষা শহিদ কারা ?</a:t>
            </a: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চার জন ভাষা শহিদের নাম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304800"/>
            <a:ext cx="37338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53000" y="2438400"/>
            <a:ext cx="662940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ভাষা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দের সম্পর্কে ৫টি বাক্য 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 আসবে । 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4572000" y="304800"/>
            <a:ext cx="251383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09587" y="1753667"/>
            <a:ext cx="4062413" cy="312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5959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60"/>
          <a:stretch/>
        </p:blipFill>
        <p:spPr>
          <a:xfrm>
            <a:off x="2276656" y="147634"/>
            <a:ext cx="7352837" cy="4805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36" r="80800" b="16751"/>
          <a:stretch/>
        </p:blipFill>
        <p:spPr>
          <a:xfrm>
            <a:off x="444535" y="2659853"/>
            <a:ext cx="1420712" cy="2427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00" t="15336" r="40000" b="16751"/>
          <a:stretch/>
        </p:blipFill>
        <p:spPr>
          <a:xfrm>
            <a:off x="392891" y="228600"/>
            <a:ext cx="1524000" cy="2403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00" t="13566" r="60000" b="18521"/>
          <a:stretch/>
        </p:blipFill>
        <p:spPr>
          <a:xfrm>
            <a:off x="10040903" y="172915"/>
            <a:ext cx="1459009" cy="23007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00" t="15336" b="16751"/>
          <a:stretch/>
        </p:blipFill>
        <p:spPr>
          <a:xfrm>
            <a:off x="10040902" y="2407825"/>
            <a:ext cx="1459009" cy="2392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11736" y="4876148"/>
            <a:ext cx="5968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8502" y="423310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32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581400" y="235744"/>
            <a:ext cx="3657600" cy="9906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357313"/>
            <a:ext cx="9589092" cy="70008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299751"/>
            <a:ext cx="10896600" cy="378565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২.২.১ গল্পের বিষয় </a:t>
            </a:r>
            <a:r>
              <a:rPr lang="bn-BD" sz="6000" dirty="0">
                <a:ln w="0"/>
                <a:latin typeface="NikoshBAN" pitchFamily="2" charset="0"/>
                <a:cs typeface="NikoshBAN" pitchFamily="2" charset="0"/>
              </a:rPr>
              <a:t>বুঝতে পারবে</a:t>
            </a:r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6000" dirty="0">
                <a:ln w="0"/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২.৪.১ গল্পের বিষয় বলতে</a:t>
            </a:r>
            <a:r>
              <a:rPr lang="bn-BD" sz="6000" dirty="0">
                <a:ln w="0"/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60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60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ln w="0"/>
                <a:latin typeface="NikoshBAN" pitchFamily="2" charset="0"/>
                <a:cs typeface="NikoshBAN" pitchFamily="2" charset="0"/>
              </a:rPr>
              <a:t>২.৪.</a:t>
            </a:r>
            <a:r>
              <a:rPr lang="en-US" sz="6000" dirty="0" smtClean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bn-IN" sz="6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প্রমিত উচ্চারণে গল্প পড়তে পারবে। </a:t>
            </a:r>
            <a:endParaRPr lang="bn-BD" sz="60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২.৩.৪ গল্প-সংশ্লিষ্ট প্রশ্নের উত্তর লিখতে পারবে। </a:t>
            </a:r>
            <a:endParaRPr lang="en-US" sz="60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2899" y="5550923"/>
            <a:ext cx="43781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ভাষা আন্দোলন ছবি 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769" y="1228781"/>
            <a:ext cx="3318363" cy="2200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0" y="1228781"/>
            <a:ext cx="3300329" cy="22002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10000" y="1228781"/>
            <a:ext cx="3505200" cy="2200219"/>
            <a:chOff x="152399" y="152400"/>
            <a:chExt cx="5836595" cy="3657600"/>
          </a:xfrm>
        </p:grpSpPr>
        <p:pic>
          <p:nvPicPr>
            <p:cNvPr id="7" name="Picture 6" descr="3_3211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399" y="152400"/>
              <a:ext cx="5836595" cy="36576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14843" y="152400"/>
              <a:ext cx="4911706" cy="1115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 smtClean="0">
                  <a:ln w="22225">
                    <a:noFill/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রাষ্টভাষা  বাংলা চাই </a:t>
              </a:r>
              <a:endParaRPr lang="en-US" sz="4800" b="1" dirty="0">
                <a:ln w="22225">
                  <a:noFill/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279702" y="3560266"/>
            <a:ext cx="3504923" cy="1962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60"/>
          <a:stretch/>
        </p:blipFill>
        <p:spPr>
          <a:xfrm>
            <a:off x="4205214" y="3626941"/>
            <a:ext cx="2798303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719" y="3574922"/>
            <a:ext cx="3313201" cy="18091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77428" y="426523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0324" y="1219199"/>
            <a:ext cx="4543893" cy="3315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8400" y="3438526"/>
            <a:ext cx="2052002" cy="781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রাষ্টভাষা  বাংলা চাই </a:t>
            </a:r>
            <a:endParaRPr lang="en-US" sz="48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8" name="Picture 7" descr="3_32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119" y="1219199"/>
            <a:ext cx="4578035" cy="339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603217" y="4816034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জন্য ছাত্র জনতা মিছিল করছে।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69381" y="24486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7928" y="1186271"/>
            <a:ext cx="4557946" cy="33395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780528" y="1202940"/>
            <a:ext cx="4573272" cy="33276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64618" y="285137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000" y="4816033"/>
            <a:ext cx="73744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মিছিলের উপর পুলিশ গুলি করছে।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793776" y="1217796"/>
            <a:ext cx="4573272" cy="332764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494386" y="1145994"/>
            <a:ext cx="4281488" cy="3360980"/>
            <a:chOff x="2860088" y="1341783"/>
            <a:chExt cx="1853998" cy="220790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200" t="15336" r="40000" b="35757"/>
            <a:stretch/>
          </p:blipFill>
          <p:spPr>
            <a:xfrm>
              <a:off x="2880029" y="1377551"/>
              <a:ext cx="929971" cy="105608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200" t="13566" r="60000" b="34214"/>
            <a:stretch/>
          </p:blipFill>
          <p:spPr>
            <a:xfrm>
              <a:off x="3784115" y="1341783"/>
              <a:ext cx="929971" cy="112762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200" t="15336" r="20000" b="35261"/>
            <a:stretch/>
          </p:blipFill>
          <p:spPr>
            <a:xfrm>
              <a:off x="3761605" y="2471737"/>
              <a:ext cx="929971" cy="10668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0000" t="15336" b="35261"/>
            <a:stretch/>
          </p:blipFill>
          <p:spPr>
            <a:xfrm>
              <a:off x="2860088" y="2474167"/>
              <a:ext cx="901517" cy="1075525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1524000" y="4870476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পুলিশের গুলিতে নিহত হল রফিক, সালাম, বরকত, জব্বার নাম না জানা অনেকে।</a:t>
            </a:r>
            <a:endParaRPr lang="en-US" sz="4800" dirty="0"/>
          </a:p>
        </p:txBody>
      </p:sp>
      <p:sp>
        <p:nvSpPr>
          <p:cNvPr id="28" name="Rectangle 27"/>
          <p:cNvSpPr/>
          <p:nvPr/>
        </p:nvSpPr>
        <p:spPr>
          <a:xfrm>
            <a:off x="3869381" y="24486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0623" y="5208941"/>
            <a:ext cx="11168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 যারা নিহত হয়েছে তারা হল আমাদের ভাষা শহীদ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1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  <p:bldP spid="19" grpId="0"/>
      <p:bldP spid="19" grpId="1"/>
      <p:bldP spid="20" grpId="0"/>
      <p:bldP spid="20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373269"/>
            <a:ext cx="7877736" cy="289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85964" y="352606"/>
            <a:ext cx="27158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3733800" y="4800600"/>
            <a:ext cx="3926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ভাষা শহি</a:t>
            </a:r>
            <a:r>
              <a:rPr lang="bn-IN" sz="4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</a:t>
            </a:r>
            <a:r>
              <a:rPr lang="bn-BD" sz="4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দের কথা</a:t>
            </a:r>
            <a:endParaRPr lang="en-US" sz="480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14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765" y="1257356"/>
            <a:ext cx="5029200" cy="28003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453187" y="1295075"/>
            <a:ext cx="4953000" cy="2724912"/>
            <a:chOff x="152399" y="152400"/>
            <a:chExt cx="5836595" cy="3657600"/>
          </a:xfrm>
        </p:grpSpPr>
        <p:pic>
          <p:nvPicPr>
            <p:cNvPr id="10" name="Picture 9" descr="3_3211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399" y="152400"/>
              <a:ext cx="5836595" cy="36576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4843" y="152400"/>
              <a:ext cx="4911706" cy="1115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 smtClean="0">
                  <a:ln w="22225">
                    <a:noFill/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রাষ্টভাষা  বাংলা চাই </a:t>
              </a:r>
              <a:endParaRPr lang="en-US" sz="4800" b="1" dirty="0">
                <a:ln w="22225">
                  <a:noFill/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343400" y="372629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3565" y="4572000"/>
            <a:ext cx="5105400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বিশ্ববিদ্যালয়।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ফেব্রুয়ারী ২১ তারিখ। ১৯৫২ সাল।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53187" y="4557712"/>
            <a:ext cx="5105400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বাংলাকে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রাষ্টভাষা দাবিতে  ছাত্রদের মিছিল 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72883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772400" y="1224018"/>
            <a:ext cx="3033602" cy="3085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107" y="1349652"/>
            <a:ext cx="5420887" cy="29600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52692" y="45934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652" y="4545664"/>
            <a:ext cx="571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দাবিতে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ছাত্রদের মিছিল করতে নিষেধ করে।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7086600" y="4399137"/>
            <a:ext cx="4738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সরকার চায় উর্দুকে 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রাষ্টভাষা 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করতে। বাঙালির </a:t>
            </a:r>
          </a:p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মুখের ভাষা কেড়ে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তে।  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64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402" y="1396992"/>
            <a:ext cx="4855464" cy="32369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29269" y="4787917"/>
            <a:ext cx="3551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জন্য বাঙালী জীবন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15000" y="1262118"/>
            <a:ext cx="6096000" cy="3371850"/>
            <a:chOff x="6484" y="0"/>
            <a:chExt cx="5836595" cy="3810000"/>
          </a:xfrm>
        </p:grpSpPr>
        <p:pic>
          <p:nvPicPr>
            <p:cNvPr id="11" name="Picture 10" descr="3_3211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4" y="152400"/>
              <a:ext cx="5836595" cy="36576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55252" y="0"/>
              <a:ext cx="4366784" cy="10433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b="1" dirty="0" smtClean="0">
                  <a:ln w="22225">
                    <a:solidFill>
                      <a:srgbClr val="00B050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রাষ্টভাষা বাংলা চাই </a:t>
              </a:r>
              <a:endParaRPr lang="en-US" sz="5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31013" y="4718058"/>
            <a:ext cx="510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দাবিতে ছাত্র জনতা মিছিল বের করে।  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4552692" y="45934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97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522</Words>
  <Application>Microsoft Office PowerPoint</Application>
  <PresentationFormat>Custom</PresentationFormat>
  <Paragraphs>94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ধন্যবাদ </dc:title>
  <dc:creator>PTI_Rangpur</dc:creator>
  <cp:lastModifiedBy>PER BAWSHONA GPS</cp:lastModifiedBy>
  <cp:revision>187</cp:revision>
  <dcterms:created xsi:type="dcterms:W3CDTF">2006-08-16T00:00:00Z</dcterms:created>
  <dcterms:modified xsi:type="dcterms:W3CDTF">2021-03-02T01:17:24Z</dcterms:modified>
</cp:coreProperties>
</file>