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76" r:id="rId11"/>
    <p:sldId id="277" r:id="rId12"/>
    <p:sldId id="27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embeddedFontLst>
    <p:embeddedFont>
      <p:font typeface="Arial Black" panose="020B0A04020102020204" pitchFamily="34" charset="0"/>
      <p:regular r:id="rId21"/>
      <p:italic r:id="rId22"/>
    </p:embeddedFont>
    <p:embeddedFont>
      <p:font typeface="Kalpurush" panose="02000600000000000000" pitchFamily="2" charset="0"/>
      <p:regular r:id="rId23"/>
    </p:embeddedFont>
    <p:embeddedFont>
      <p:font typeface="Wingdings 3" panose="05040102010807070707" pitchFamily="18" charset="2"/>
      <p:regular r:id="rId24"/>
    </p:embeddedFont>
    <p:embeddedFont>
      <p:font typeface="Agency FB" panose="020B0503020202020204" pitchFamily="34" charset="0"/>
      <p:regular r:id="rId25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NikoshBAN" panose="02000000000000000000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0" y="6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5A4F1-130A-415D-AEF5-D49A5B030A6D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14EAB4-096F-455C-92E7-550C683C772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FA3EB4-5140-4605-8473-18C11EC978CD}" type="parTrans" cxnId="{172C285B-4CEF-4ED2-BF40-A301857F2788}">
      <dgm:prSet/>
      <dgm:spPr/>
      <dgm:t>
        <a:bodyPr/>
        <a:lstStyle/>
        <a:p>
          <a:endParaRPr lang="en-US"/>
        </a:p>
      </dgm:t>
    </dgm:pt>
    <dgm:pt modelId="{D42EB0D3-7997-4F2C-BC8F-9D5FCC52CFD7}" type="sibTrans" cxnId="{172C285B-4CEF-4ED2-BF40-A301857F2788}">
      <dgm:prSet/>
      <dgm:spPr/>
      <dgm:t>
        <a:bodyPr/>
        <a:lstStyle/>
        <a:p>
          <a:endParaRPr lang="en-US"/>
        </a:p>
      </dgm:t>
    </dgm:pt>
    <dgm:pt modelId="{F71E257B-102C-4C49-93AE-4D1B3EB1F045}">
      <dgm:prSet phldrT="[Text]" custT="1"/>
      <dgm:spPr/>
      <dgm:t>
        <a:bodyPr/>
        <a:lstStyle/>
        <a:p>
          <a:r>
            <a:rPr lang="en-US" sz="3600" b="1" dirty="0" err="1" smtClean="0"/>
            <a:t>আমিষ</a:t>
          </a:r>
          <a:endParaRPr lang="en-US" sz="3600" b="1" dirty="0"/>
        </a:p>
      </dgm:t>
    </dgm:pt>
    <dgm:pt modelId="{250AB310-B480-4982-8C18-B35EA94F5C40}" type="parTrans" cxnId="{AC5261C5-5E47-41DE-9F74-B2FB81723C7C}">
      <dgm:prSet/>
      <dgm:spPr/>
      <dgm:t>
        <a:bodyPr/>
        <a:lstStyle/>
        <a:p>
          <a:endParaRPr lang="en-US"/>
        </a:p>
      </dgm:t>
    </dgm:pt>
    <dgm:pt modelId="{1A5C029F-F56C-431D-A79D-3524EC907355}" type="sibTrans" cxnId="{AC5261C5-5E47-41DE-9F74-B2FB81723C7C}">
      <dgm:prSet/>
      <dgm:spPr/>
      <dgm:t>
        <a:bodyPr/>
        <a:lstStyle/>
        <a:p>
          <a:endParaRPr lang="en-US"/>
        </a:p>
      </dgm:t>
    </dgm:pt>
    <dgm:pt modelId="{A27F230D-0555-472E-84BC-3C3F8BB0713B}">
      <dgm:prSet phldrT="[Text]"/>
      <dgm:spPr/>
      <dgm:t>
        <a:bodyPr/>
        <a:lstStyle/>
        <a:p>
          <a:r>
            <a:rPr lang="en-US" b="1" dirty="0" err="1" smtClean="0"/>
            <a:t>শর্করা</a:t>
          </a:r>
          <a:endParaRPr lang="en-US" b="1" dirty="0"/>
        </a:p>
      </dgm:t>
    </dgm:pt>
    <dgm:pt modelId="{DE759334-1510-4E0D-8E96-D841E42EF7D4}" type="parTrans" cxnId="{4D30DE41-19F4-4EF7-B912-D84F2303243D}">
      <dgm:prSet/>
      <dgm:spPr/>
      <dgm:t>
        <a:bodyPr/>
        <a:lstStyle/>
        <a:p>
          <a:endParaRPr lang="en-US"/>
        </a:p>
      </dgm:t>
    </dgm:pt>
    <dgm:pt modelId="{34F17CE1-CFE3-4D0E-B1BB-D868FFF452A2}" type="sibTrans" cxnId="{4D30DE41-19F4-4EF7-B912-D84F2303243D}">
      <dgm:prSet/>
      <dgm:spPr/>
      <dgm:t>
        <a:bodyPr/>
        <a:lstStyle/>
        <a:p>
          <a:endParaRPr lang="en-US"/>
        </a:p>
      </dgm:t>
    </dgm:pt>
    <dgm:pt modelId="{5C47EDB7-061C-4C7B-9C54-5B986AEFA57F}">
      <dgm:prSet phldrT="[Text]"/>
      <dgm:spPr/>
      <dgm:t>
        <a:bodyPr/>
        <a:lstStyle/>
        <a:p>
          <a:r>
            <a:rPr lang="en-US" b="1" dirty="0" err="1" smtClean="0"/>
            <a:t>চর্বি</a:t>
          </a:r>
          <a:endParaRPr lang="en-US" b="1" dirty="0"/>
        </a:p>
      </dgm:t>
    </dgm:pt>
    <dgm:pt modelId="{BC6CCDB3-0EC2-45C9-AB06-EF68BAA2FBC7}" type="parTrans" cxnId="{95D846B5-C8F2-421D-BB19-500F3FB7B5A1}">
      <dgm:prSet/>
      <dgm:spPr/>
      <dgm:t>
        <a:bodyPr/>
        <a:lstStyle/>
        <a:p>
          <a:endParaRPr lang="en-US"/>
        </a:p>
      </dgm:t>
    </dgm:pt>
    <dgm:pt modelId="{C6776B4F-0F6D-469F-9F91-CC3D3DA5DA88}" type="sibTrans" cxnId="{95D846B5-C8F2-421D-BB19-500F3FB7B5A1}">
      <dgm:prSet/>
      <dgm:spPr/>
      <dgm:t>
        <a:bodyPr/>
        <a:lstStyle/>
        <a:p>
          <a:endParaRPr lang="en-US"/>
        </a:p>
      </dgm:t>
    </dgm:pt>
    <dgm:pt modelId="{6AE5B3E7-7392-4570-820F-EF7BCA53AAAD}" type="pres">
      <dgm:prSet presAssocID="{AB85A4F1-130A-415D-AEF5-D49A5B030A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4282E7-02C2-42CC-99CC-C40DB550C2E2}" type="pres">
      <dgm:prSet presAssocID="{2214EAB4-096F-455C-92E7-550C683C7723}" presName="singleCycle" presStyleCnt="0"/>
      <dgm:spPr/>
    </dgm:pt>
    <dgm:pt modelId="{94BCE86D-948E-468F-B62B-CFCBC9671E46}" type="pres">
      <dgm:prSet presAssocID="{2214EAB4-096F-455C-92E7-550C683C7723}" presName="singleCenter" presStyleLbl="node1" presStyleIdx="0" presStyleCnt="4" custScaleX="77114" custScaleY="83648" custLinFactNeighborX="-8507" custLinFactNeighborY="-1269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6E3B6DC-7FF8-40FD-84D7-496C26C9D091}" type="pres">
      <dgm:prSet presAssocID="{250AB310-B480-4982-8C18-B35EA94F5C4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BF831B67-B35E-4C25-B213-AD24DC589E5E}" type="pres">
      <dgm:prSet presAssocID="{F71E257B-102C-4C49-93AE-4D1B3EB1F045}" presName="text0" presStyleLbl="node1" presStyleIdx="1" presStyleCnt="4" custScaleX="171852" custRadScaleRad="114221" custRadScaleInc="-10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08DA8-73C2-43ED-A753-0182E6B81460}" type="pres">
      <dgm:prSet presAssocID="{DE759334-1510-4E0D-8E96-D841E42EF7D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0E5C7C6-54FB-4A5E-8132-E4335E3D0A16}" type="pres">
      <dgm:prSet presAssocID="{A27F230D-0555-472E-84BC-3C3F8BB0713B}" presName="text0" presStyleLbl="node1" presStyleIdx="2" presStyleCnt="4" custRadScaleRad="85994" custRadScaleInc="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01A57-3518-4350-9A7F-0AEF17D73F90}" type="pres">
      <dgm:prSet presAssocID="{BC6CCDB3-0EC2-45C9-AB06-EF68BAA2FBC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95B8E1D-D16F-4250-AC09-F7C383760CB7}" type="pres">
      <dgm:prSet presAssocID="{5C47EDB7-061C-4C7B-9C54-5B986AEFA57F}" presName="text0" presStyleLbl="node1" presStyleIdx="3" presStyleCnt="4" custRadScaleRad="132567" custRadScaleInc="12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A9739-6220-4759-993D-B69694EC08EF}" type="presOf" srcId="{AB85A4F1-130A-415D-AEF5-D49A5B030A6D}" destId="{6AE5B3E7-7392-4570-820F-EF7BCA53AAAD}" srcOrd="0" destOrd="0" presId="urn:microsoft.com/office/officeart/2008/layout/RadialCluster"/>
    <dgm:cxn modelId="{172C285B-4CEF-4ED2-BF40-A301857F2788}" srcId="{AB85A4F1-130A-415D-AEF5-D49A5B030A6D}" destId="{2214EAB4-096F-455C-92E7-550C683C7723}" srcOrd="0" destOrd="0" parTransId="{C3FA3EB4-5140-4605-8473-18C11EC978CD}" sibTransId="{D42EB0D3-7997-4F2C-BC8F-9D5FCC52CFD7}"/>
    <dgm:cxn modelId="{7DC791C6-BF5A-4A18-91E1-0FADDD80A33A}" type="presOf" srcId="{250AB310-B480-4982-8C18-B35EA94F5C40}" destId="{86E3B6DC-7FF8-40FD-84D7-496C26C9D091}" srcOrd="0" destOrd="0" presId="urn:microsoft.com/office/officeart/2008/layout/RadialCluster"/>
    <dgm:cxn modelId="{95D846B5-C8F2-421D-BB19-500F3FB7B5A1}" srcId="{2214EAB4-096F-455C-92E7-550C683C7723}" destId="{5C47EDB7-061C-4C7B-9C54-5B986AEFA57F}" srcOrd="2" destOrd="0" parTransId="{BC6CCDB3-0EC2-45C9-AB06-EF68BAA2FBC7}" sibTransId="{C6776B4F-0F6D-469F-9F91-CC3D3DA5DA88}"/>
    <dgm:cxn modelId="{4D30DE41-19F4-4EF7-B912-D84F2303243D}" srcId="{2214EAB4-096F-455C-92E7-550C683C7723}" destId="{A27F230D-0555-472E-84BC-3C3F8BB0713B}" srcOrd="1" destOrd="0" parTransId="{DE759334-1510-4E0D-8E96-D841E42EF7D4}" sibTransId="{34F17CE1-CFE3-4D0E-B1BB-D868FFF452A2}"/>
    <dgm:cxn modelId="{5FF4D3B3-2065-46B9-9B4F-FDD6027B6330}" type="presOf" srcId="{DE759334-1510-4E0D-8E96-D841E42EF7D4}" destId="{5CC08DA8-73C2-43ED-A753-0182E6B81460}" srcOrd="0" destOrd="0" presId="urn:microsoft.com/office/officeart/2008/layout/RadialCluster"/>
    <dgm:cxn modelId="{A1D0781A-92C6-4CBA-BDEE-D1E912695516}" type="presOf" srcId="{2214EAB4-096F-455C-92E7-550C683C7723}" destId="{94BCE86D-948E-468F-B62B-CFCBC9671E46}" srcOrd="0" destOrd="0" presId="urn:microsoft.com/office/officeart/2008/layout/RadialCluster"/>
    <dgm:cxn modelId="{9DA3DACA-4000-49A0-ADDC-7604C3310F76}" type="presOf" srcId="{5C47EDB7-061C-4C7B-9C54-5B986AEFA57F}" destId="{F95B8E1D-D16F-4250-AC09-F7C383760CB7}" srcOrd="0" destOrd="0" presId="urn:microsoft.com/office/officeart/2008/layout/RadialCluster"/>
    <dgm:cxn modelId="{AC5261C5-5E47-41DE-9F74-B2FB81723C7C}" srcId="{2214EAB4-096F-455C-92E7-550C683C7723}" destId="{F71E257B-102C-4C49-93AE-4D1B3EB1F045}" srcOrd="0" destOrd="0" parTransId="{250AB310-B480-4982-8C18-B35EA94F5C40}" sibTransId="{1A5C029F-F56C-431D-A79D-3524EC907355}"/>
    <dgm:cxn modelId="{27380C0D-6CFC-4FE1-BDBE-FEA00A71C42C}" type="presOf" srcId="{F71E257B-102C-4C49-93AE-4D1B3EB1F045}" destId="{BF831B67-B35E-4C25-B213-AD24DC589E5E}" srcOrd="0" destOrd="0" presId="urn:microsoft.com/office/officeart/2008/layout/RadialCluster"/>
    <dgm:cxn modelId="{9C4680E0-0F9E-4EA2-BA96-3A2D46C5E34B}" type="presOf" srcId="{BC6CCDB3-0EC2-45C9-AB06-EF68BAA2FBC7}" destId="{AF201A57-3518-4350-9A7F-0AEF17D73F90}" srcOrd="0" destOrd="0" presId="urn:microsoft.com/office/officeart/2008/layout/RadialCluster"/>
    <dgm:cxn modelId="{CCAF9F29-2955-4353-93EC-AA5D100E169F}" type="presOf" srcId="{A27F230D-0555-472E-84BC-3C3F8BB0713B}" destId="{50E5C7C6-54FB-4A5E-8132-E4335E3D0A16}" srcOrd="0" destOrd="0" presId="urn:microsoft.com/office/officeart/2008/layout/RadialCluster"/>
    <dgm:cxn modelId="{E1E9EBC6-27DD-4B37-B4B6-3DED1AA62EDE}" type="presParOf" srcId="{6AE5B3E7-7392-4570-820F-EF7BCA53AAAD}" destId="{634282E7-02C2-42CC-99CC-C40DB550C2E2}" srcOrd="0" destOrd="0" presId="urn:microsoft.com/office/officeart/2008/layout/RadialCluster"/>
    <dgm:cxn modelId="{CDFD45FF-2819-4F64-B2E8-BFB703440E66}" type="presParOf" srcId="{634282E7-02C2-42CC-99CC-C40DB550C2E2}" destId="{94BCE86D-948E-468F-B62B-CFCBC9671E46}" srcOrd="0" destOrd="0" presId="urn:microsoft.com/office/officeart/2008/layout/RadialCluster"/>
    <dgm:cxn modelId="{4736472E-EAFF-43E6-B817-6DDC2A440424}" type="presParOf" srcId="{634282E7-02C2-42CC-99CC-C40DB550C2E2}" destId="{86E3B6DC-7FF8-40FD-84D7-496C26C9D091}" srcOrd="1" destOrd="0" presId="urn:microsoft.com/office/officeart/2008/layout/RadialCluster"/>
    <dgm:cxn modelId="{4E71DECE-BAB0-44FB-AB9E-89702A067311}" type="presParOf" srcId="{634282E7-02C2-42CC-99CC-C40DB550C2E2}" destId="{BF831B67-B35E-4C25-B213-AD24DC589E5E}" srcOrd="2" destOrd="0" presId="urn:microsoft.com/office/officeart/2008/layout/RadialCluster"/>
    <dgm:cxn modelId="{EF287F68-98EA-43EC-82C8-D0418D4EFAE3}" type="presParOf" srcId="{634282E7-02C2-42CC-99CC-C40DB550C2E2}" destId="{5CC08DA8-73C2-43ED-A753-0182E6B81460}" srcOrd="3" destOrd="0" presId="urn:microsoft.com/office/officeart/2008/layout/RadialCluster"/>
    <dgm:cxn modelId="{3476B57C-6CBF-4EB2-AF53-07B60EF06E1D}" type="presParOf" srcId="{634282E7-02C2-42CC-99CC-C40DB550C2E2}" destId="{50E5C7C6-54FB-4A5E-8132-E4335E3D0A16}" srcOrd="4" destOrd="0" presId="urn:microsoft.com/office/officeart/2008/layout/RadialCluster"/>
    <dgm:cxn modelId="{55F21159-1AEA-42CC-B19E-A7C5A9D6A6E9}" type="presParOf" srcId="{634282E7-02C2-42CC-99CC-C40DB550C2E2}" destId="{AF201A57-3518-4350-9A7F-0AEF17D73F90}" srcOrd="5" destOrd="0" presId="urn:microsoft.com/office/officeart/2008/layout/RadialCluster"/>
    <dgm:cxn modelId="{C01545B5-E82E-4640-9278-F191903BBB55}" type="presParOf" srcId="{634282E7-02C2-42CC-99CC-C40DB550C2E2}" destId="{F95B8E1D-D16F-4250-AC09-F7C383760CB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CE86D-948E-468F-B62B-CFCBC9671E46}">
      <dsp:nvSpPr>
        <dsp:cNvPr id="0" name=""/>
        <dsp:cNvSpPr/>
      </dsp:nvSpPr>
      <dsp:spPr>
        <a:xfrm>
          <a:off x="1572904" y="1726430"/>
          <a:ext cx="1071461" cy="11622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5208" y="1778734"/>
        <a:ext cx="966853" cy="1057640"/>
      </dsp:txXfrm>
    </dsp:sp>
    <dsp:sp modelId="{86E3B6DC-7FF8-40FD-84D7-496C26C9D091}">
      <dsp:nvSpPr>
        <dsp:cNvPr id="0" name=""/>
        <dsp:cNvSpPr/>
      </dsp:nvSpPr>
      <dsp:spPr>
        <a:xfrm rot="16377289">
          <a:off x="1760883" y="1328681"/>
          <a:ext cx="7965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556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31B67-B35E-4C25-B213-AD24DC589E5E}">
      <dsp:nvSpPr>
        <dsp:cNvPr id="0" name=""/>
        <dsp:cNvSpPr/>
      </dsp:nvSpPr>
      <dsp:spPr>
        <a:xfrm>
          <a:off x="1403805" y="0"/>
          <a:ext cx="1599825" cy="930932"/>
        </a:xfrm>
        <a:prstGeom prst="roundRect">
          <a:avLst/>
        </a:prstGeom>
        <a:solidFill>
          <a:schemeClr val="accent5">
            <a:hueOff val="831752"/>
            <a:satOff val="-16830"/>
            <a:lumOff val="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/>
            <a:t>আমিষ</a:t>
          </a:r>
          <a:endParaRPr lang="en-US" sz="3600" b="1" kern="1200" dirty="0"/>
        </a:p>
      </dsp:txBody>
      <dsp:txXfrm>
        <a:off x="1449249" y="45444"/>
        <a:ext cx="1508937" cy="840044"/>
      </dsp:txXfrm>
    </dsp:sp>
    <dsp:sp modelId="{5CC08DA8-73C2-43ED-A753-0182E6B81460}">
      <dsp:nvSpPr>
        <dsp:cNvPr id="0" name=""/>
        <dsp:cNvSpPr/>
      </dsp:nvSpPr>
      <dsp:spPr>
        <a:xfrm rot="2211210">
          <a:off x="2525714" y="3065237"/>
          <a:ext cx="1187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536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C7C6-54FB-4A5E-8132-E4335E3D0A16}">
      <dsp:nvSpPr>
        <dsp:cNvPr id="0" name=""/>
        <dsp:cNvSpPr/>
      </dsp:nvSpPr>
      <dsp:spPr>
        <a:xfrm>
          <a:off x="3594598" y="3304787"/>
          <a:ext cx="930932" cy="930932"/>
        </a:xfrm>
        <a:prstGeom prst="roundRect">
          <a:avLst/>
        </a:prstGeom>
        <a:solidFill>
          <a:schemeClr val="accent5">
            <a:hueOff val="1663504"/>
            <a:satOff val="-33659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/>
            <a:t>শর্করা</a:t>
          </a:r>
          <a:endParaRPr lang="en-US" sz="3300" b="1" kern="1200" dirty="0"/>
        </a:p>
      </dsp:txBody>
      <dsp:txXfrm>
        <a:off x="3640042" y="3350231"/>
        <a:ext cx="840044" cy="840044"/>
      </dsp:txXfrm>
    </dsp:sp>
    <dsp:sp modelId="{AF201A57-3518-4350-9A7F-0AEF17D73F90}">
      <dsp:nvSpPr>
        <dsp:cNvPr id="0" name=""/>
        <dsp:cNvSpPr/>
      </dsp:nvSpPr>
      <dsp:spPr>
        <a:xfrm rot="8106900">
          <a:off x="798883" y="3160838"/>
          <a:ext cx="906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6069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B8E1D-D16F-4250-AC09-F7C383760CB7}">
      <dsp:nvSpPr>
        <dsp:cNvPr id="0" name=""/>
        <dsp:cNvSpPr/>
      </dsp:nvSpPr>
      <dsp:spPr>
        <a:xfrm>
          <a:off x="0" y="3478674"/>
          <a:ext cx="930932" cy="930932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/>
            <a:t>চর্বি</a:t>
          </a:r>
          <a:endParaRPr lang="en-US" sz="3600" b="1" kern="1200" dirty="0"/>
        </a:p>
      </dsp:txBody>
      <dsp:txXfrm>
        <a:off x="45444" y="3524118"/>
        <a:ext cx="840044" cy="84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80C3-1284-461D-AFBA-552D6A99AA69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CBE3A-BE35-46F3-A43E-B06E3AF0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9793-BAB3-4043-846C-4943BB1F79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2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0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05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5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2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DCB8-D1F9-4721-A778-C06DD673506E}" type="datetimeFigureOut">
              <a:rPr lang="en-US" smtClean="0"/>
              <a:t>02-Mar-21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1BAC12-052D-432A-841E-44D5C91AD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21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" y="0"/>
            <a:ext cx="12173550" cy="68580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-2" y="5336956"/>
            <a:ext cx="12192002" cy="1521044"/>
            <a:chOff x="-2" y="5336956"/>
            <a:chExt cx="12192002" cy="1521044"/>
          </a:xfrm>
        </p:grpSpPr>
        <p:sp>
          <p:nvSpPr>
            <p:cNvPr id="50" name="Isosceles Triangle 49"/>
            <p:cNvSpPr/>
            <p:nvPr/>
          </p:nvSpPr>
          <p:spPr>
            <a:xfrm>
              <a:off x="-2" y="5368852"/>
              <a:ext cx="4057530" cy="1489148"/>
            </a:xfrm>
            <a:prstGeom prst="triangle">
              <a:avLst/>
            </a:prstGeom>
            <a:solidFill>
              <a:schemeClr val="tx1">
                <a:lumMod val="85000"/>
                <a:lumOff val="1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997780" y="5352904"/>
              <a:ext cx="4057530" cy="1489148"/>
            </a:xfrm>
            <a:prstGeom prst="triangle">
              <a:avLst/>
            </a:prstGeom>
            <a:solidFill>
              <a:schemeClr val="tx1">
                <a:lumMod val="85000"/>
                <a:lumOff val="1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7995562" y="5336956"/>
              <a:ext cx="4196438" cy="1521044"/>
            </a:xfrm>
            <a:prstGeom prst="triangle">
              <a:avLst/>
            </a:prstGeom>
            <a:solidFill>
              <a:schemeClr val="tx1">
                <a:lumMod val="85000"/>
                <a:lumOff val="1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26597" y="2905930"/>
            <a:ext cx="3657600" cy="3657600"/>
            <a:chOff x="4437618" y="2509050"/>
            <a:chExt cx="3657600" cy="3657600"/>
          </a:xfrm>
        </p:grpSpPr>
        <p:grpSp>
          <p:nvGrpSpPr>
            <p:cNvPr id="24" name="Group 23"/>
            <p:cNvGrpSpPr/>
            <p:nvPr/>
          </p:nvGrpSpPr>
          <p:grpSpPr>
            <a:xfrm>
              <a:off x="4437618" y="2509050"/>
              <a:ext cx="3657600" cy="3657600"/>
              <a:chOff x="2896012" y="-130154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25" name="Group 24"/>
              <p:cNvGrpSpPr/>
              <p:nvPr/>
            </p:nvGrpSpPr>
            <p:grpSpPr>
              <a:xfrm>
                <a:off x="2896012" y="-130154"/>
                <a:ext cx="3657600" cy="3657600"/>
                <a:chOff x="6642076" y="2389759"/>
                <a:chExt cx="3657600" cy="3657600"/>
              </a:xfrm>
            </p:grpSpPr>
            <p:sp>
              <p:nvSpPr>
                <p:cNvPr id="35" name="Freeform 34"/>
                <p:cNvSpPr/>
                <p:nvPr/>
              </p:nvSpPr>
              <p:spPr>
                <a:xfrm rot="132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270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4267612" y="1241446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541932" y="151576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475815" y="1410072"/>
                <a:ext cx="548640" cy="548640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p3d>
                <a:bevelT h="254000" prst="softRound"/>
                <a:bevelB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7872">
              <a:off x="5783955" y="5017361"/>
              <a:ext cx="886021" cy="9961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8" name="Freeform 57"/>
            <p:cNvSpPr/>
            <p:nvPr/>
          </p:nvSpPr>
          <p:spPr>
            <a:xfrm>
              <a:off x="6141112" y="4572795"/>
              <a:ext cx="107889" cy="448218"/>
            </a:xfrm>
            <a:custGeom>
              <a:avLst/>
              <a:gdLst>
                <a:gd name="connsiteX0" fmla="*/ 45720 w 107889"/>
                <a:gd name="connsiteY0" fmla="*/ 356778 h 448218"/>
                <a:gd name="connsiteX1" fmla="*/ 91440 w 107889"/>
                <a:gd name="connsiteY1" fmla="*/ 402498 h 448218"/>
                <a:gd name="connsiteX2" fmla="*/ 45720 w 107889"/>
                <a:gd name="connsiteY2" fmla="*/ 448218 h 448218"/>
                <a:gd name="connsiteX3" fmla="*/ 0 w 107889"/>
                <a:gd name="connsiteY3" fmla="*/ 402498 h 448218"/>
                <a:gd name="connsiteX4" fmla="*/ 45720 w 107889"/>
                <a:gd name="connsiteY4" fmla="*/ 356778 h 448218"/>
                <a:gd name="connsiteX5" fmla="*/ 50315 w 107889"/>
                <a:gd name="connsiteY5" fmla="*/ 190312 h 448218"/>
                <a:gd name="connsiteX6" fmla="*/ 96035 w 107889"/>
                <a:gd name="connsiteY6" fmla="*/ 236032 h 448218"/>
                <a:gd name="connsiteX7" fmla="*/ 50315 w 107889"/>
                <a:gd name="connsiteY7" fmla="*/ 281752 h 448218"/>
                <a:gd name="connsiteX8" fmla="*/ 4595 w 107889"/>
                <a:gd name="connsiteY8" fmla="*/ 236032 h 448218"/>
                <a:gd name="connsiteX9" fmla="*/ 50315 w 107889"/>
                <a:gd name="connsiteY9" fmla="*/ 190312 h 448218"/>
                <a:gd name="connsiteX10" fmla="*/ 62169 w 107889"/>
                <a:gd name="connsiteY10" fmla="*/ 0 h 448218"/>
                <a:gd name="connsiteX11" fmla="*/ 107889 w 107889"/>
                <a:gd name="connsiteY11" fmla="*/ 45720 h 448218"/>
                <a:gd name="connsiteX12" fmla="*/ 62169 w 107889"/>
                <a:gd name="connsiteY12" fmla="*/ 91440 h 448218"/>
                <a:gd name="connsiteX13" fmla="*/ 16449 w 107889"/>
                <a:gd name="connsiteY13" fmla="*/ 45720 h 448218"/>
                <a:gd name="connsiteX14" fmla="*/ 62169 w 107889"/>
                <a:gd name="connsiteY14" fmla="*/ 0 h 44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889" h="448218">
                  <a:moveTo>
                    <a:pt x="45720" y="356778"/>
                  </a:moveTo>
                  <a:cubicBezTo>
                    <a:pt x="70970" y="356778"/>
                    <a:pt x="91440" y="377248"/>
                    <a:pt x="91440" y="402498"/>
                  </a:cubicBezTo>
                  <a:cubicBezTo>
                    <a:pt x="91440" y="427748"/>
                    <a:pt x="70970" y="448218"/>
                    <a:pt x="45720" y="448218"/>
                  </a:cubicBezTo>
                  <a:cubicBezTo>
                    <a:pt x="20470" y="448218"/>
                    <a:pt x="0" y="427748"/>
                    <a:pt x="0" y="402498"/>
                  </a:cubicBezTo>
                  <a:cubicBezTo>
                    <a:pt x="0" y="377248"/>
                    <a:pt x="20470" y="356778"/>
                    <a:pt x="45720" y="356778"/>
                  </a:cubicBezTo>
                  <a:close/>
                  <a:moveTo>
                    <a:pt x="50315" y="190312"/>
                  </a:moveTo>
                  <a:cubicBezTo>
                    <a:pt x="75565" y="190312"/>
                    <a:pt x="96035" y="210782"/>
                    <a:pt x="96035" y="236032"/>
                  </a:cubicBezTo>
                  <a:cubicBezTo>
                    <a:pt x="96035" y="261282"/>
                    <a:pt x="75565" y="281752"/>
                    <a:pt x="50315" y="281752"/>
                  </a:cubicBezTo>
                  <a:cubicBezTo>
                    <a:pt x="25065" y="281752"/>
                    <a:pt x="4595" y="261282"/>
                    <a:pt x="4595" y="236032"/>
                  </a:cubicBezTo>
                  <a:cubicBezTo>
                    <a:pt x="4595" y="210782"/>
                    <a:pt x="25065" y="190312"/>
                    <a:pt x="50315" y="190312"/>
                  </a:cubicBezTo>
                  <a:close/>
                  <a:moveTo>
                    <a:pt x="62169" y="0"/>
                  </a:moveTo>
                  <a:cubicBezTo>
                    <a:pt x="87419" y="0"/>
                    <a:pt x="107889" y="20470"/>
                    <a:pt x="107889" y="45720"/>
                  </a:cubicBezTo>
                  <a:cubicBezTo>
                    <a:pt x="107889" y="70970"/>
                    <a:pt x="87419" y="91440"/>
                    <a:pt x="62169" y="91440"/>
                  </a:cubicBezTo>
                  <a:cubicBezTo>
                    <a:pt x="36919" y="91440"/>
                    <a:pt x="16449" y="70970"/>
                    <a:pt x="16449" y="45720"/>
                  </a:cubicBezTo>
                  <a:cubicBezTo>
                    <a:pt x="16449" y="20470"/>
                    <a:pt x="36919" y="0"/>
                    <a:pt x="62169" y="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130" y="2956980"/>
            <a:ext cx="3657600" cy="3657600"/>
            <a:chOff x="693653" y="2470105"/>
            <a:chExt cx="3657600" cy="3657600"/>
          </a:xfrm>
        </p:grpSpPr>
        <p:grpSp>
          <p:nvGrpSpPr>
            <p:cNvPr id="23" name="Group 22"/>
            <p:cNvGrpSpPr/>
            <p:nvPr/>
          </p:nvGrpSpPr>
          <p:grpSpPr>
            <a:xfrm>
              <a:off x="693653" y="2470105"/>
              <a:ext cx="3657600" cy="3657600"/>
              <a:chOff x="2896012" y="-130154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12" name="Group 11"/>
              <p:cNvGrpSpPr/>
              <p:nvPr/>
            </p:nvGrpSpPr>
            <p:grpSpPr>
              <a:xfrm>
                <a:off x="2896012" y="-130154"/>
                <a:ext cx="3657600" cy="3657600"/>
                <a:chOff x="6642076" y="2389759"/>
                <a:chExt cx="3657600" cy="3657600"/>
              </a:xfrm>
            </p:grpSpPr>
            <p:sp>
              <p:nvSpPr>
                <p:cNvPr id="11" name="Freeform 10"/>
                <p:cNvSpPr/>
                <p:nvPr/>
              </p:nvSpPr>
              <p:spPr>
                <a:xfrm rot="132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270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4267612" y="1241446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41932" y="151576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475815" y="1410072"/>
                <a:ext cx="548640" cy="548640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p3d>
                <a:bevelT h="254000" prst="softRound"/>
                <a:bevelB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4863">
              <a:off x="1954792" y="5032010"/>
              <a:ext cx="924009" cy="9518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9" name="Freeform 58"/>
            <p:cNvSpPr/>
            <p:nvPr/>
          </p:nvSpPr>
          <p:spPr>
            <a:xfrm>
              <a:off x="2377068" y="4556687"/>
              <a:ext cx="107889" cy="448218"/>
            </a:xfrm>
            <a:custGeom>
              <a:avLst/>
              <a:gdLst>
                <a:gd name="connsiteX0" fmla="*/ 45720 w 107889"/>
                <a:gd name="connsiteY0" fmla="*/ 356778 h 448218"/>
                <a:gd name="connsiteX1" fmla="*/ 91440 w 107889"/>
                <a:gd name="connsiteY1" fmla="*/ 402498 h 448218"/>
                <a:gd name="connsiteX2" fmla="*/ 45720 w 107889"/>
                <a:gd name="connsiteY2" fmla="*/ 448218 h 448218"/>
                <a:gd name="connsiteX3" fmla="*/ 0 w 107889"/>
                <a:gd name="connsiteY3" fmla="*/ 402498 h 448218"/>
                <a:gd name="connsiteX4" fmla="*/ 45720 w 107889"/>
                <a:gd name="connsiteY4" fmla="*/ 356778 h 448218"/>
                <a:gd name="connsiteX5" fmla="*/ 50315 w 107889"/>
                <a:gd name="connsiteY5" fmla="*/ 190312 h 448218"/>
                <a:gd name="connsiteX6" fmla="*/ 96035 w 107889"/>
                <a:gd name="connsiteY6" fmla="*/ 236032 h 448218"/>
                <a:gd name="connsiteX7" fmla="*/ 50315 w 107889"/>
                <a:gd name="connsiteY7" fmla="*/ 281752 h 448218"/>
                <a:gd name="connsiteX8" fmla="*/ 4595 w 107889"/>
                <a:gd name="connsiteY8" fmla="*/ 236032 h 448218"/>
                <a:gd name="connsiteX9" fmla="*/ 50315 w 107889"/>
                <a:gd name="connsiteY9" fmla="*/ 190312 h 448218"/>
                <a:gd name="connsiteX10" fmla="*/ 62169 w 107889"/>
                <a:gd name="connsiteY10" fmla="*/ 0 h 448218"/>
                <a:gd name="connsiteX11" fmla="*/ 107889 w 107889"/>
                <a:gd name="connsiteY11" fmla="*/ 45720 h 448218"/>
                <a:gd name="connsiteX12" fmla="*/ 62169 w 107889"/>
                <a:gd name="connsiteY12" fmla="*/ 91440 h 448218"/>
                <a:gd name="connsiteX13" fmla="*/ 16449 w 107889"/>
                <a:gd name="connsiteY13" fmla="*/ 45720 h 448218"/>
                <a:gd name="connsiteX14" fmla="*/ 62169 w 107889"/>
                <a:gd name="connsiteY14" fmla="*/ 0 h 44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889" h="448218">
                  <a:moveTo>
                    <a:pt x="45720" y="356778"/>
                  </a:moveTo>
                  <a:cubicBezTo>
                    <a:pt x="70970" y="356778"/>
                    <a:pt x="91440" y="377248"/>
                    <a:pt x="91440" y="402498"/>
                  </a:cubicBezTo>
                  <a:cubicBezTo>
                    <a:pt x="91440" y="427748"/>
                    <a:pt x="70970" y="448218"/>
                    <a:pt x="45720" y="448218"/>
                  </a:cubicBezTo>
                  <a:cubicBezTo>
                    <a:pt x="20470" y="448218"/>
                    <a:pt x="0" y="427748"/>
                    <a:pt x="0" y="402498"/>
                  </a:cubicBezTo>
                  <a:cubicBezTo>
                    <a:pt x="0" y="377248"/>
                    <a:pt x="20470" y="356778"/>
                    <a:pt x="45720" y="356778"/>
                  </a:cubicBezTo>
                  <a:close/>
                  <a:moveTo>
                    <a:pt x="50315" y="190312"/>
                  </a:moveTo>
                  <a:cubicBezTo>
                    <a:pt x="75565" y="190312"/>
                    <a:pt x="96035" y="210782"/>
                    <a:pt x="96035" y="236032"/>
                  </a:cubicBezTo>
                  <a:cubicBezTo>
                    <a:pt x="96035" y="261282"/>
                    <a:pt x="75565" y="281752"/>
                    <a:pt x="50315" y="281752"/>
                  </a:cubicBezTo>
                  <a:cubicBezTo>
                    <a:pt x="25065" y="281752"/>
                    <a:pt x="4595" y="261282"/>
                    <a:pt x="4595" y="236032"/>
                  </a:cubicBezTo>
                  <a:cubicBezTo>
                    <a:pt x="4595" y="210782"/>
                    <a:pt x="25065" y="190312"/>
                    <a:pt x="50315" y="190312"/>
                  </a:cubicBezTo>
                  <a:close/>
                  <a:moveTo>
                    <a:pt x="62169" y="0"/>
                  </a:moveTo>
                  <a:cubicBezTo>
                    <a:pt x="87419" y="0"/>
                    <a:pt x="107889" y="20470"/>
                    <a:pt x="107889" y="45720"/>
                  </a:cubicBezTo>
                  <a:cubicBezTo>
                    <a:pt x="107889" y="70970"/>
                    <a:pt x="87419" y="91440"/>
                    <a:pt x="62169" y="91440"/>
                  </a:cubicBezTo>
                  <a:cubicBezTo>
                    <a:pt x="36919" y="91440"/>
                    <a:pt x="16449" y="70970"/>
                    <a:pt x="16449" y="45720"/>
                  </a:cubicBezTo>
                  <a:cubicBezTo>
                    <a:pt x="16449" y="20470"/>
                    <a:pt x="36919" y="0"/>
                    <a:pt x="62169" y="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8997" y="2918035"/>
            <a:ext cx="3657600" cy="3657600"/>
            <a:chOff x="8222998" y="2691930"/>
            <a:chExt cx="3657600" cy="3657600"/>
          </a:xfrm>
        </p:grpSpPr>
        <p:grpSp>
          <p:nvGrpSpPr>
            <p:cNvPr id="37" name="Group 36"/>
            <p:cNvGrpSpPr/>
            <p:nvPr/>
          </p:nvGrpSpPr>
          <p:grpSpPr>
            <a:xfrm>
              <a:off x="8222998" y="2691930"/>
              <a:ext cx="3657600" cy="3657600"/>
              <a:chOff x="2896012" y="-130154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38" name="Group 37"/>
              <p:cNvGrpSpPr/>
              <p:nvPr/>
            </p:nvGrpSpPr>
            <p:grpSpPr>
              <a:xfrm>
                <a:off x="2896012" y="-130154"/>
                <a:ext cx="3657600" cy="3657600"/>
                <a:chOff x="6642076" y="2389759"/>
                <a:chExt cx="3657600" cy="3657600"/>
              </a:xfrm>
            </p:grpSpPr>
            <p:sp>
              <p:nvSpPr>
                <p:cNvPr id="48" name="Freeform 47"/>
                <p:cNvSpPr/>
                <p:nvPr/>
              </p:nvSpPr>
              <p:spPr>
                <a:xfrm rot="132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2700000">
                  <a:off x="6642076" y="2389759"/>
                  <a:ext cx="3657600" cy="3657600"/>
                </a:xfrm>
                <a:custGeom>
                  <a:avLst/>
                  <a:gdLst>
                    <a:gd name="connsiteX0" fmla="*/ 535643 w 3657600"/>
                    <a:gd name="connsiteY0" fmla="*/ 535643 h 3657600"/>
                    <a:gd name="connsiteX1" fmla="*/ 1007577 w 3657600"/>
                    <a:gd name="connsiteY1" fmla="*/ 284561 h 3657600"/>
                    <a:gd name="connsiteX2" fmla="*/ 1182222 w 3657600"/>
                    <a:gd name="connsiteY2" fmla="*/ 267822 h 3657600"/>
                    <a:gd name="connsiteX3" fmla="*/ 1182222 w 3657600"/>
                    <a:gd name="connsiteY3" fmla="*/ 267821 h 3657600"/>
                    <a:gd name="connsiteX4" fmla="*/ 1828800 w 3657600"/>
                    <a:gd name="connsiteY4" fmla="*/ 0 h 3657600"/>
                    <a:gd name="connsiteX5" fmla="*/ 2410443 w 3657600"/>
                    <a:gd name="connsiteY5" fmla="*/ 208805 h 3657600"/>
                    <a:gd name="connsiteX6" fmla="*/ 2475378 w 3657600"/>
                    <a:gd name="connsiteY6" fmla="*/ 267821 h 3657600"/>
                    <a:gd name="connsiteX7" fmla="*/ 2475379 w 3657600"/>
                    <a:gd name="connsiteY7" fmla="*/ 267822 h 3657600"/>
                    <a:gd name="connsiteX8" fmla="*/ 3121957 w 3657600"/>
                    <a:gd name="connsiteY8" fmla="*/ 535643 h 3657600"/>
                    <a:gd name="connsiteX9" fmla="*/ 3389779 w 3657600"/>
                    <a:gd name="connsiteY9" fmla="*/ 1182222 h 3657600"/>
                    <a:gd name="connsiteX10" fmla="*/ 3389779 w 3657600"/>
                    <a:gd name="connsiteY10" fmla="*/ 1182222 h 3657600"/>
                    <a:gd name="connsiteX11" fmla="*/ 3389779 w 3657600"/>
                    <a:gd name="connsiteY11" fmla="*/ 1182222 h 3657600"/>
                    <a:gd name="connsiteX12" fmla="*/ 3657600 w 3657600"/>
                    <a:gd name="connsiteY12" fmla="*/ 1828800 h 3657600"/>
                    <a:gd name="connsiteX13" fmla="*/ 3389779 w 3657600"/>
                    <a:gd name="connsiteY13" fmla="*/ 2475378 h 3657600"/>
                    <a:gd name="connsiteX14" fmla="*/ 3389779 w 3657600"/>
                    <a:gd name="connsiteY14" fmla="*/ 2475378 h 3657600"/>
                    <a:gd name="connsiteX15" fmla="*/ 3389779 w 3657600"/>
                    <a:gd name="connsiteY15" fmla="*/ 2475378 h 3657600"/>
                    <a:gd name="connsiteX16" fmla="*/ 3121957 w 3657600"/>
                    <a:gd name="connsiteY16" fmla="*/ 3121957 h 3657600"/>
                    <a:gd name="connsiteX17" fmla="*/ 2475378 w 3657600"/>
                    <a:gd name="connsiteY17" fmla="*/ 3389779 h 3657600"/>
                    <a:gd name="connsiteX18" fmla="*/ 2475378 w 3657600"/>
                    <a:gd name="connsiteY18" fmla="*/ 3389779 h 3657600"/>
                    <a:gd name="connsiteX19" fmla="*/ 2475378 w 3657600"/>
                    <a:gd name="connsiteY19" fmla="*/ 3389779 h 3657600"/>
                    <a:gd name="connsiteX20" fmla="*/ 1828800 w 3657600"/>
                    <a:gd name="connsiteY20" fmla="*/ 3657600 h 3657600"/>
                    <a:gd name="connsiteX21" fmla="*/ 1182222 w 3657600"/>
                    <a:gd name="connsiteY21" fmla="*/ 3389778 h 3657600"/>
                    <a:gd name="connsiteX22" fmla="*/ 1182222 w 3657600"/>
                    <a:gd name="connsiteY22" fmla="*/ 3389778 h 3657600"/>
                    <a:gd name="connsiteX23" fmla="*/ 1182222 w 3657600"/>
                    <a:gd name="connsiteY23" fmla="*/ 3389779 h 3657600"/>
                    <a:gd name="connsiteX24" fmla="*/ 535643 w 3657600"/>
                    <a:gd name="connsiteY24" fmla="*/ 3121957 h 3657600"/>
                    <a:gd name="connsiteX25" fmla="*/ 267822 w 3657600"/>
                    <a:gd name="connsiteY25" fmla="*/ 2475379 h 3657600"/>
                    <a:gd name="connsiteX26" fmla="*/ 267822 w 3657600"/>
                    <a:gd name="connsiteY26" fmla="*/ 2475378 h 3657600"/>
                    <a:gd name="connsiteX27" fmla="*/ 208805 w 3657600"/>
                    <a:gd name="connsiteY27" fmla="*/ 2410443 h 3657600"/>
                    <a:gd name="connsiteX28" fmla="*/ 0 w 3657600"/>
                    <a:gd name="connsiteY28" fmla="*/ 1828800 h 3657600"/>
                    <a:gd name="connsiteX29" fmla="*/ 267821 w 3657600"/>
                    <a:gd name="connsiteY29" fmla="*/ 1182222 h 3657600"/>
                    <a:gd name="connsiteX30" fmla="*/ 267822 w 3657600"/>
                    <a:gd name="connsiteY30" fmla="*/ 1182222 h 3657600"/>
                    <a:gd name="connsiteX31" fmla="*/ 284561 w 3657600"/>
                    <a:gd name="connsiteY31" fmla="*/ 1007577 h 3657600"/>
                    <a:gd name="connsiteX32" fmla="*/ 535643 w 3657600"/>
                    <a:gd name="connsiteY32" fmla="*/ 535643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535643" y="535643"/>
                      </a:moveTo>
                      <a:cubicBezTo>
                        <a:pt x="669554" y="401732"/>
                        <a:pt x="834665" y="318038"/>
                        <a:pt x="1007577" y="284561"/>
                      </a:cubicBezTo>
                      <a:lnTo>
                        <a:pt x="1182222" y="267822"/>
                      </a:lnTo>
                      <a:lnTo>
                        <a:pt x="1182222" y="267821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49741" y="0"/>
                        <a:pt x="2252381" y="78360"/>
                        <a:pt x="2410443" y="208805"/>
                      </a:cubicBezTo>
                      <a:lnTo>
                        <a:pt x="2475378" y="267821"/>
                      </a:lnTo>
                      <a:lnTo>
                        <a:pt x="2475379" y="267822"/>
                      </a:lnTo>
                      <a:cubicBezTo>
                        <a:pt x="2709394" y="267822"/>
                        <a:pt x="2943409" y="357095"/>
                        <a:pt x="3121957" y="535643"/>
                      </a:cubicBezTo>
                      <a:cubicBezTo>
                        <a:pt x="3300505" y="714191"/>
                        <a:pt x="3389778" y="948206"/>
                        <a:pt x="3389779" y="1182222"/>
                      </a:cubicBezTo>
                      <a:lnTo>
                        <a:pt x="3389779" y="1182222"/>
                      </a:lnTo>
                      <a:lnTo>
                        <a:pt x="3389779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4"/>
                        <a:pt x="3555252" y="2309904"/>
                        <a:pt x="3389779" y="2475378"/>
                      </a:cubicBezTo>
                      <a:lnTo>
                        <a:pt x="3389779" y="2475378"/>
                      </a:lnTo>
                      <a:lnTo>
                        <a:pt x="3389779" y="2475378"/>
                      </a:lnTo>
                      <a:cubicBezTo>
                        <a:pt x="3389778" y="2709394"/>
                        <a:pt x="3300505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8" y="3389779"/>
                      </a:cubicBezTo>
                      <a:lnTo>
                        <a:pt x="2475378" y="3389779"/>
                      </a:lnTo>
                      <a:lnTo>
                        <a:pt x="2475378" y="3389779"/>
                      </a:lnTo>
                      <a:cubicBezTo>
                        <a:pt x="2309904" y="3555252"/>
                        <a:pt x="2081305" y="3657600"/>
                        <a:pt x="1828800" y="3657600"/>
                      </a:cubicBezTo>
                      <a:cubicBezTo>
                        <a:pt x="1576296" y="3657600"/>
                        <a:pt x="1347696" y="3555252"/>
                        <a:pt x="1182222" y="3389778"/>
                      </a:cubicBezTo>
                      <a:lnTo>
                        <a:pt x="1182222" y="3389778"/>
                      </a:lnTo>
                      <a:lnTo>
                        <a:pt x="1182222" y="3389779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8"/>
                      </a:lnTo>
                      <a:lnTo>
                        <a:pt x="208805" y="2410443"/>
                      </a:lnTo>
                      <a:cubicBezTo>
                        <a:pt x="78360" y="2252381"/>
                        <a:pt x="0" y="2049741"/>
                        <a:pt x="0" y="1828800"/>
                      </a:cubicBezTo>
                      <a:cubicBezTo>
                        <a:pt x="0" y="1576295"/>
                        <a:pt x="102348" y="1347696"/>
                        <a:pt x="267821" y="1182222"/>
                      </a:cubicBezTo>
                      <a:lnTo>
                        <a:pt x="267822" y="1182222"/>
                      </a:lnTo>
                      <a:lnTo>
                        <a:pt x="284561" y="1007577"/>
                      </a:lnTo>
                      <a:cubicBezTo>
                        <a:pt x="318038" y="834665"/>
                        <a:pt x="401732" y="669554"/>
                        <a:pt x="535643" y="535643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Oval 38"/>
              <p:cNvSpPr/>
              <p:nvPr/>
            </p:nvSpPr>
            <p:spPr>
              <a:xfrm>
                <a:off x="4267612" y="1241446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41932" y="151576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475815" y="1410072"/>
                <a:ext cx="548640" cy="548640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p3d>
                <a:bevelT h="254000" prst="softRound"/>
                <a:bevelB h="1016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190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4633372" y="1517459"/>
                <a:ext cx="233682" cy="403012"/>
                <a:chOff x="4633372" y="1517459"/>
                <a:chExt cx="233682" cy="403012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4633372" y="1737591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684174" y="1517459"/>
                  <a:ext cx="182880" cy="18288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sp3d z="63500">
                  <a:bevelT w="88900" h="88900"/>
                  <a:bevelB w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6101">
              <a:off x="9502978" y="5298246"/>
              <a:ext cx="914760" cy="7759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0" name="Freeform 59"/>
            <p:cNvSpPr/>
            <p:nvPr/>
          </p:nvSpPr>
          <p:spPr>
            <a:xfrm>
              <a:off x="9962511" y="4764002"/>
              <a:ext cx="107889" cy="448218"/>
            </a:xfrm>
            <a:custGeom>
              <a:avLst/>
              <a:gdLst>
                <a:gd name="connsiteX0" fmla="*/ 45720 w 107889"/>
                <a:gd name="connsiteY0" fmla="*/ 356778 h 448218"/>
                <a:gd name="connsiteX1" fmla="*/ 91440 w 107889"/>
                <a:gd name="connsiteY1" fmla="*/ 402498 h 448218"/>
                <a:gd name="connsiteX2" fmla="*/ 45720 w 107889"/>
                <a:gd name="connsiteY2" fmla="*/ 448218 h 448218"/>
                <a:gd name="connsiteX3" fmla="*/ 0 w 107889"/>
                <a:gd name="connsiteY3" fmla="*/ 402498 h 448218"/>
                <a:gd name="connsiteX4" fmla="*/ 45720 w 107889"/>
                <a:gd name="connsiteY4" fmla="*/ 356778 h 448218"/>
                <a:gd name="connsiteX5" fmla="*/ 50315 w 107889"/>
                <a:gd name="connsiteY5" fmla="*/ 190312 h 448218"/>
                <a:gd name="connsiteX6" fmla="*/ 96035 w 107889"/>
                <a:gd name="connsiteY6" fmla="*/ 236032 h 448218"/>
                <a:gd name="connsiteX7" fmla="*/ 50315 w 107889"/>
                <a:gd name="connsiteY7" fmla="*/ 281752 h 448218"/>
                <a:gd name="connsiteX8" fmla="*/ 4595 w 107889"/>
                <a:gd name="connsiteY8" fmla="*/ 236032 h 448218"/>
                <a:gd name="connsiteX9" fmla="*/ 50315 w 107889"/>
                <a:gd name="connsiteY9" fmla="*/ 190312 h 448218"/>
                <a:gd name="connsiteX10" fmla="*/ 62169 w 107889"/>
                <a:gd name="connsiteY10" fmla="*/ 0 h 448218"/>
                <a:gd name="connsiteX11" fmla="*/ 107889 w 107889"/>
                <a:gd name="connsiteY11" fmla="*/ 45720 h 448218"/>
                <a:gd name="connsiteX12" fmla="*/ 62169 w 107889"/>
                <a:gd name="connsiteY12" fmla="*/ 91440 h 448218"/>
                <a:gd name="connsiteX13" fmla="*/ 16449 w 107889"/>
                <a:gd name="connsiteY13" fmla="*/ 45720 h 448218"/>
                <a:gd name="connsiteX14" fmla="*/ 62169 w 107889"/>
                <a:gd name="connsiteY14" fmla="*/ 0 h 44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889" h="448218">
                  <a:moveTo>
                    <a:pt x="45720" y="356778"/>
                  </a:moveTo>
                  <a:cubicBezTo>
                    <a:pt x="70970" y="356778"/>
                    <a:pt x="91440" y="377248"/>
                    <a:pt x="91440" y="402498"/>
                  </a:cubicBezTo>
                  <a:cubicBezTo>
                    <a:pt x="91440" y="427748"/>
                    <a:pt x="70970" y="448218"/>
                    <a:pt x="45720" y="448218"/>
                  </a:cubicBezTo>
                  <a:cubicBezTo>
                    <a:pt x="20470" y="448218"/>
                    <a:pt x="0" y="427748"/>
                    <a:pt x="0" y="402498"/>
                  </a:cubicBezTo>
                  <a:cubicBezTo>
                    <a:pt x="0" y="377248"/>
                    <a:pt x="20470" y="356778"/>
                    <a:pt x="45720" y="356778"/>
                  </a:cubicBezTo>
                  <a:close/>
                  <a:moveTo>
                    <a:pt x="50315" y="190312"/>
                  </a:moveTo>
                  <a:cubicBezTo>
                    <a:pt x="75565" y="190312"/>
                    <a:pt x="96035" y="210782"/>
                    <a:pt x="96035" y="236032"/>
                  </a:cubicBezTo>
                  <a:cubicBezTo>
                    <a:pt x="96035" y="261282"/>
                    <a:pt x="75565" y="281752"/>
                    <a:pt x="50315" y="281752"/>
                  </a:cubicBezTo>
                  <a:cubicBezTo>
                    <a:pt x="25065" y="281752"/>
                    <a:pt x="4595" y="261282"/>
                    <a:pt x="4595" y="236032"/>
                  </a:cubicBezTo>
                  <a:cubicBezTo>
                    <a:pt x="4595" y="210782"/>
                    <a:pt x="25065" y="190312"/>
                    <a:pt x="50315" y="190312"/>
                  </a:cubicBezTo>
                  <a:close/>
                  <a:moveTo>
                    <a:pt x="62169" y="0"/>
                  </a:moveTo>
                  <a:cubicBezTo>
                    <a:pt x="87419" y="0"/>
                    <a:pt x="107889" y="20470"/>
                    <a:pt x="107889" y="45720"/>
                  </a:cubicBezTo>
                  <a:cubicBezTo>
                    <a:pt x="107889" y="70970"/>
                    <a:pt x="87419" y="91440"/>
                    <a:pt x="62169" y="91440"/>
                  </a:cubicBezTo>
                  <a:cubicBezTo>
                    <a:pt x="36919" y="91440"/>
                    <a:pt x="16449" y="70970"/>
                    <a:pt x="16449" y="45720"/>
                  </a:cubicBezTo>
                  <a:cubicBezTo>
                    <a:pt x="16449" y="20470"/>
                    <a:pt x="36919" y="0"/>
                    <a:pt x="62169" y="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5324 L -0.01003 -1.1064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5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00182 -1.131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5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06 L -0.00338 -1.1474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5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1125" y="155099"/>
            <a:ext cx="102497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শর্করা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Agency FB" panose="020B0503020202020204" pitchFamily="34" charset="0"/>
                <a:cs typeface="NikoshBAN" panose="02000000000000000000" pitchFamily="2" charset="0"/>
              </a:rPr>
              <a:t>জাতীয়</a:t>
            </a:r>
            <a:r>
              <a:rPr lang="en-US" sz="60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দেখি</a:t>
            </a:r>
            <a:endParaRPr lang="bn-BD" sz="6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9714" y="1446391"/>
            <a:ext cx="10781161" cy="5090689"/>
            <a:chOff x="439714" y="1446391"/>
            <a:chExt cx="10781161" cy="5090689"/>
          </a:xfrm>
        </p:grpSpPr>
        <p:grpSp>
          <p:nvGrpSpPr>
            <p:cNvPr id="2" name="Group 1"/>
            <p:cNvGrpSpPr/>
            <p:nvPr/>
          </p:nvGrpSpPr>
          <p:grpSpPr>
            <a:xfrm>
              <a:off x="439714" y="1446391"/>
              <a:ext cx="10781161" cy="4936488"/>
              <a:chOff x="319358" y="1241785"/>
              <a:chExt cx="10781161" cy="47569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58" y="1381067"/>
                <a:ext cx="2689851" cy="2046150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528" y="1403797"/>
                <a:ext cx="2875127" cy="2023420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58" y="3998015"/>
                <a:ext cx="2857278" cy="2000671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733" y="1241785"/>
                <a:ext cx="3606786" cy="2185432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84" y="4152476"/>
              <a:ext cx="3536291" cy="23846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142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125" y="310306"/>
            <a:ext cx="102497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চর্বি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জাতীয়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দেখি</a:t>
            </a:r>
            <a:endParaRPr lang="bn-BD" sz="6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402" y="2094046"/>
            <a:ext cx="11840648" cy="2605508"/>
            <a:chOff x="98402" y="2094046"/>
            <a:chExt cx="11840648" cy="2605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675" y="2094046"/>
              <a:ext cx="2619375" cy="174307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98402" y="2094048"/>
              <a:ext cx="11519995" cy="2605506"/>
              <a:chOff x="98402" y="2094048"/>
              <a:chExt cx="11519995" cy="260550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7777" y="2189297"/>
                <a:ext cx="2952750" cy="155257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02" y="2094048"/>
                <a:ext cx="2619375" cy="1743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6351" y="2094048"/>
                <a:ext cx="2857500" cy="16002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99293" y="3991668"/>
                <a:ext cx="141153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দুধ</a:t>
                </a:r>
                <a:endParaRPr 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49597" y="3991668"/>
                <a:ext cx="218214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নারিকেল</a:t>
                </a:r>
                <a:endParaRPr 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44442" y="3991668"/>
                <a:ext cx="218214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ঘি</a:t>
                </a:r>
                <a:endParaRPr 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436257" y="3991668"/>
                <a:ext cx="218214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সয়াবিন</a:t>
                </a:r>
                <a:r>
                  <a:rPr lang="en-US" sz="4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000" b="1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বীজ</a:t>
                </a:r>
                <a:endParaRPr 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1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  <a:alpha val="54000"/>
              </a:schemeClr>
            </a:gs>
            <a:gs pos="88930">
              <a:srgbClr val="CAE1D3"/>
            </a:gs>
            <a:gs pos="77860">
              <a:schemeClr val="accent5">
                <a:lumMod val="20000"/>
                <a:lumOff val="80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6746238"/>
              </p:ext>
            </p:extLst>
          </p:nvPr>
        </p:nvGraphicFramePr>
        <p:xfrm>
          <a:off x="321971" y="373488"/>
          <a:ext cx="4943712" cy="463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1963" y="3727944"/>
            <a:ext cx="3560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আলু রুটি চিনি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0368" y="469708"/>
            <a:ext cx="3797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মাছ,ডিম,মাংস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সিম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21117" y="680565"/>
            <a:ext cx="1249251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18841" y="3938801"/>
            <a:ext cx="1249251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98278" y="4856312"/>
            <a:ext cx="502277" cy="63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525037"/>
            <a:ext cx="3567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33" y="1239452"/>
            <a:ext cx="4321768" cy="517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43894" y="284491"/>
            <a:ext cx="8304212" cy="76676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পাঠ্য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বইয়ে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পড়ি</a:t>
            </a:r>
            <a:endParaRPr lang="en-US" sz="4800" b="1" dirty="0">
              <a:solidFill>
                <a:srgbClr val="00B05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29" y="595386"/>
            <a:ext cx="3268188" cy="823912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74" y="422773"/>
            <a:ext cx="5157787" cy="823912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0" y="1036752"/>
          <a:ext cx="5786652" cy="272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853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BD" sz="4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4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6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725">
                <a:tc>
                  <a:txBody>
                    <a:bodyPr/>
                    <a:lstStyle/>
                    <a:p>
                      <a:pPr algn="ctr"/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23767" y="183430"/>
            <a:ext cx="3669296" cy="823912"/>
          </a:xfrm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558455" y="1007342"/>
          <a:ext cx="5488505" cy="211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81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পুষ্টি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উপাদান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811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শর্করা</a:t>
                      </a:r>
                      <a:r>
                        <a:rPr lang="bn-BD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03202" y="4041648"/>
          <a:ext cx="555786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4168"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খাদ্যের নাম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168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</a:rPr>
                        <a:t>শর্করা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528815" y="3968496"/>
          <a:ext cx="5485582" cy="2889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69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নির্দিষ্ট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খাদ্যের নাম 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আমিষ</a:t>
                      </a:r>
                      <a:endParaRPr lang="en-US" sz="5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23938"/>
            <a:ext cx="12192000" cy="406082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1828800" lvl="4" indent="0" fontAlgn="t">
              <a:buNone/>
            </a:pPr>
            <a:r>
              <a:rPr lang="en-US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</a:t>
            </a:r>
            <a:r>
              <a:rPr lang="en-US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কাজ</a:t>
            </a:r>
            <a:r>
              <a:rPr lang="en-US" sz="5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endParaRPr lang="bn-BD" sz="7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আমিষঃ  দেহের মাংসপেশির ক্ষয়পূরণ ও রক্ত তৈরী এবংরক্ষাণাবেক্ষণ করে।</a:t>
            </a: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   কাজ করার প্রয়োজনীয় শক্তি পাওয়া যায়।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t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84064"/>
            <a:ext cx="121920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আমিষঃ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4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শর্ক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আলূ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3131"/>
            <a:ext cx="121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উ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22483" y="0"/>
            <a:ext cx="6274676" cy="15923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4952" y="2002220"/>
            <a:ext cx="11729545" cy="4319752"/>
          </a:xfrm>
          <a:prstGeom prst="roundRect">
            <a:avLst>
              <a:gd name="adj" fmla="val 49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পাঠ্যাংশটি পড়তে দিব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624" y="159543"/>
            <a:ext cx="3824714" cy="9125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0234"/>
            <a:ext cx="12192000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IN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কোন কোন উপাদান থেকে আমরা সর্করা পাই? </a:t>
            </a:r>
            <a:endParaRPr lang="bn-BD" sz="6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6" y="0"/>
            <a:ext cx="29765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7668" y="0"/>
            <a:ext cx="32004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9940" y="2667000"/>
            <a:ext cx="5334000" cy="19812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86925" y="4098470"/>
            <a:ext cx="356235" cy="27595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88" y="1208250"/>
            <a:ext cx="4471308" cy="44414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51574" y="4098471"/>
            <a:ext cx="356235" cy="27595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7" y="1208251"/>
            <a:ext cx="4471308" cy="44414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95398" y="-1"/>
            <a:ext cx="69915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err="1" smtClean="0">
                <a:ln w="0"/>
                <a:blipFill>
                  <a:blip r:embed="rId5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12000" b="1" cap="none" spc="0" dirty="0">
              <a:ln w="0"/>
              <a:blipFill>
                <a:blip r:embed="rId5"/>
                <a:tile tx="0" ty="0" sx="100000" sy="100000" flip="none" algn="tl"/>
              </a:blipFill>
              <a:effectLst>
                <a:reflection blurRad="6350" stA="53000" endA="300" endPos="35500" dir="5400000" sy="-9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1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483" y="0"/>
            <a:ext cx="10539663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ndex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1" y="304800"/>
            <a:ext cx="380999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482" y="304800"/>
            <a:ext cx="5530517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শিক্ষক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পরিচিতি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484" y="3581401"/>
            <a:ext cx="5530516" cy="2585323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জুবায়ের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জুয়েল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শিক্ষক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একান্নবিঘা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বিদ্যালয়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সিংড়া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নাটোর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294" y="304800"/>
            <a:ext cx="467627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68" y="1026711"/>
            <a:ext cx="2402289" cy="240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644" y="951131"/>
            <a:ext cx="2605399" cy="2810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7452" y="3921526"/>
            <a:ext cx="4381466" cy="26776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তৃতীয়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: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বিশ্ব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পরিচয়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: ৭-খাদ্য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পাঠ্যাংশ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: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পুষ্টি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: ৪৫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মিনিট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: ০২-০৩-২০২১</a:t>
            </a:r>
            <a:endParaRPr lang="bn-BD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510" y="457200"/>
            <a:ext cx="5975131" cy="1263372"/>
          </a:xfr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শিখ</a:t>
            </a:r>
            <a:r>
              <a:rPr lang="en-US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ন</a:t>
            </a:r>
            <a:r>
              <a:rPr lang="bn-BD" sz="9600" b="1" u="sng" dirty="0" smtClean="0">
                <a:solidFill>
                  <a:schemeClr val="accent5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ফল</a:t>
            </a:r>
            <a:endParaRPr lang="en-US" sz="9600" b="1" u="sng" dirty="0">
              <a:solidFill>
                <a:schemeClr val="accent5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37" y="2158503"/>
            <a:ext cx="10608076" cy="321359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 –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6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পূর্ব জ্ঞান যাচাই</a:t>
            </a:r>
            <a:endParaRPr lang="en-US" sz="8000" b="1" dirty="0">
              <a:solidFill>
                <a:srgbClr val="002060"/>
              </a:solidFill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097" y="1642721"/>
            <a:ext cx="9112469" cy="4319752"/>
          </a:xfr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914400" lvl="2" indent="0" algn="ctr">
              <a:buNone/>
            </a:pP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914400" lvl="2" indent="0" algn="ctr">
              <a:buNone/>
            </a:pPr>
            <a:r>
              <a:rPr lang="en-US" sz="4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BD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 খেয়ে বেঁচে থাকি ?</a:t>
            </a:r>
            <a:endParaRPr lang="en-US" sz="6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2" indent="0" algn="ctr">
              <a:buNone/>
            </a:pPr>
            <a:r>
              <a:rPr lang="en-US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914400" lvl="2" indent="0" algn="ctr">
              <a:buNone/>
            </a:pPr>
            <a:r>
              <a:rPr lang="bn-BD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যা খাই তা কোথা থেকে পাই?</a:t>
            </a:r>
            <a:endParaRPr lang="en-US" sz="6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6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থেকে আমরা কি পেয়ে থাকি?</a:t>
            </a:r>
            <a:endParaRPr lang="en-US" sz="6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6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6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36439" cy="6974006"/>
          </a:xfrm>
          <a:noFill/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bn-BD" sz="15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 ও পুষ্টি</a:t>
            </a:r>
            <a:endParaRPr lang="en-US" sz="15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8877" y="275650"/>
            <a:ext cx="4796023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ঘোষণা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3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2"/>
            <a:ext cx="3461803" cy="2517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5" y="81892"/>
            <a:ext cx="3011963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98492"/>
            <a:ext cx="5654722" cy="25175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" y="3405120"/>
            <a:ext cx="3830995" cy="21129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2" y="3373242"/>
            <a:ext cx="3971498" cy="2129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645" y="3373242"/>
            <a:ext cx="4235355" cy="21222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75637" y="2686827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গরুর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মাংস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04322" y="5717712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দুধ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8275" y="5659691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ঘি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9765" y="5612391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ডিম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71614" y="2711185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মাছ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4038" y="2634241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মুরগীর</a:t>
            </a:r>
            <a:r>
              <a:rPr lang="en-US" sz="28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মাংস</a:t>
            </a:r>
            <a:endParaRPr lang="en-US" sz="28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9575" y="6076050"/>
            <a:ext cx="5464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সব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27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16671"/>
            <a:ext cx="3152632" cy="1857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328968"/>
            <a:ext cx="2934267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316671"/>
            <a:ext cx="2815915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48116" y="231256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297" y="2450554"/>
            <a:ext cx="18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662" y="2189741"/>
            <a:ext cx="13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3865" y="5339110"/>
            <a:ext cx="12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945" y="5357428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1180" y="5307731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925" y="5301906"/>
            <a:ext cx="219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63865" y="214278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6945" y="213257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2003" y="2142782"/>
            <a:ext cx="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9378" y="6223266"/>
            <a:ext cx="577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উদ্ভিদ থেকে পাই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7" y="3098999"/>
            <a:ext cx="2639155" cy="200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01" y="3058317"/>
            <a:ext cx="2571750" cy="204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058317"/>
            <a:ext cx="2964524" cy="210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7" y="3096885"/>
            <a:ext cx="2619375" cy="2004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6" y="316671"/>
            <a:ext cx="2596384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0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45782" y="2114818"/>
            <a:ext cx="11900436" cy="2946515"/>
            <a:chOff x="0" y="-385881"/>
            <a:chExt cx="11600273" cy="2946515"/>
          </a:xfrm>
          <a:solidFill>
            <a:schemeClr val="accent4">
              <a:lumMod val="40000"/>
              <a:lumOff val="60000"/>
            </a:schemeClr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479" y="-385881"/>
              <a:ext cx="2620794" cy="2887215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2272"/>
              <a:ext cx="2511946" cy="2682906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458" y="-135369"/>
              <a:ext cx="3051354" cy="2682500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059" y="-385881"/>
              <a:ext cx="2469458" cy="2898462"/>
            </a:xfrm>
            <a:prstGeom prst="rect">
              <a:avLst/>
            </a:prstGeom>
            <a:grpFill/>
            <a:ln w="38100">
              <a:solidFill>
                <a:schemeClr val="accent3">
                  <a:lumMod val="20000"/>
                  <a:lumOff val="80000"/>
                </a:schemeClr>
              </a:solidFill>
            </a:ln>
          </p:spPr>
        </p:pic>
      </p:grpSp>
      <p:sp>
        <p:nvSpPr>
          <p:cNvPr id="17" name="Rectangle 16"/>
          <p:cNvSpPr/>
          <p:nvPr/>
        </p:nvSpPr>
        <p:spPr>
          <a:xfrm>
            <a:off x="971125" y="361634"/>
            <a:ext cx="1024975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আমিষ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জাতীয়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খাদ্য</a:t>
            </a:r>
            <a:r>
              <a:rPr lang="en-US" sz="60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দেখি</a:t>
            </a:r>
            <a:endParaRPr lang="bn-BD" sz="6000" b="1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275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Black</vt:lpstr>
      <vt:lpstr>Kalpurush</vt:lpstr>
      <vt:lpstr>Arial</vt:lpstr>
      <vt:lpstr>Wingdings 3</vt:lpstr>
      <vt:lpstr>Agency FB</vt:lpstr>
      <vt:lpstr>Times New Roman</vt:lpstr>
      <vt:lpstr>Trebuchet MS</vt:lpstr>
      <vt:lpstr>Verdana</vt:lpstr>
      <vt:lpstr>NikoshBAN</vt:lpstr>
      <vt:lpstr>Calibri</vt:lpstr>
      <vt:lpstr>Facet</vt:lpstr>
      <vt:lpstr>PowerPoint Presentation</vt:lpstr>
      <vt:lpstr>PowerPoint Presentation</vt:lpstr>
      <vt:lpstr>PowerPoint Presentation</vt:lpstr>
      <vt:lpstr>শিখন ফল</vt:lpstr>
      <vt:lpstr>পূর্ব জ্ঞান যাচাই</vt:lpstr>
      <vt:lpstr>খাদ্য ও পুষ্টি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পাঠ্য বইয়ে সাথে মিলিয়ে পড়ি</vt:lpstr>
      <vt:lpstr> </vt:lpstr>
      <vt:lpstr>PowerPoint Presentation</vt:lpstr>
      <vt:lpstr>PowerPoint Presentation</vt:lpstr>
      <vt:lpstr> মূল্যায়ন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</dc:creator>
  <cp:lastModifiedBy>JEWEL</cp:lastModifiedBy>
  <cp:revision>12</cp:revision>
  <dcterms:created xsi:type="dcterms:W3CDTF">2021-03-02T07:52:16Z</dcterms:created>
  <dcterms:modified xsi:type="dcterms:W3CDTF">2021-03-02T09:28:12Z</dcterms:modified>
</cp:coreProperties>
</file>