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73" r:id="rId6"/>
    <p:sldId id="274" r:id="rId7"/>
    <p:sldId id="275" r:id="rId8"/>
    <p:sldId id="260" r:id="rId9"/>
    <p:sldId id="261" r:id="rId10"/>
    <p:sldId id="262" r:id="rId11"/>
    <p:sldId id="276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7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74A55-AAD5-4CB2-A785-DA650B4B1AF3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A928-078E-4782-AF58-1BD634CE2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AA928-078E-4782-AF58-1BD634CE2D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gif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7.gif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r>
              <a:rPr lang="bn-BD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398639"/>
            <a:ext cx="64008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28800"/>
            <a:ext cx="6172200" cy="4623192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1371600" y="185928"/>
            <a:ext cx="6172200" cy="1871472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04646"/>
            <a:ext cx="820747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১।যেকোনো সমীকরণ থেকে অজানা রাশি দুইটির  একটির মান অপরটির মাধ্যমে প্রকাশ করা 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x + 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- y       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	     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অজানা রাশি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2800" dirty="0"/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২।অপর সমীকরণে প্রাপ্ত অজানা রাশির মানটি স্থাপন  করে এক চলক বিশিষ্ট সমীকরণ সমাধান 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x – 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 [ অপর সমীকরণ ]          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      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     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y – 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[ x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এর মান বসিয়ে ]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[ </a:t>
            </a:r>
            <a:r>
              <a:rPr lang="bn-BD" sz="2800">
                <a:latin typeface="NikoshBAN" pitchFamily="2" charset="0"/>
                <a:cs typeface="NikoshBAN" pitchFamily="2" charset="0"/>
              </a:rPr>
              <a:t>একক চলক বিশিষ্ট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সমীকরণ]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21758" y="2150806"/>
            <a:ext cx="228600" cy="5923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400300" y="2165555"/>
            <a:ext cx="190500" cy="57764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343400" y="5181600"/>
            <a:ext cx="762000" cy="3048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484" y="1225927"/>
            <a:ext cx="77773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৩।নির্ণীত সমাধান প্রদত্ত সমীকরণ দুইটির যেকোনো  একটিতে বসিয়ে অপর চলকের মান নির্ণয় করা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x + y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  [ y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বসিয়ে ]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           বা,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বা।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3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42007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প্রতিস্থাপন পদ্ধতির ধাপ গুলো লিখ । 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457200" y="999530"/>
            <a:ext cx="7924800" cy="1743670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dirty="0">
                <a:latin typeface="NikoshBAN" pitchFamily="2" charset="0"/>
                <a:cs typeface="NikoshBAN" pitchFamily="2" charset="0"/>
              </a:rPr>
              <a:t>জোড়ায় কাজ সময় ৫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27424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732" y="2132886"/>
            <a:ext cx="74958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১।যেকোনো সমীকরণ থেকে অজানা রাশি দুইটির একটির মান অপরটির মাধ্যমে প্রকাশ করা 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২।অপর সমীকরণে প্রাপ্ত অজানা রাশির মানটি স্থাপন করে এক চলক বিশিষ্ট সমীকরণ সমাধান করা 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৩।নির্ণীত সমাধান প্রদত্ত সমীকরণ দুইটির যেকোনো একটিতে বসিয়ে অপর চলকের মান নির্ণয় করা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/>
          </a:p>
        </p:txBody>
      </p:sp>
      <p:sp>
        <p:nvSpPr>
          <p:cNvPr id="3" name="Down Arrow Callout 2"/>
          <p:cNvSpPr/>
          <p:nvPr/>
        </p:nvSpPr>
        <p:spPr>
          <a:xfrm>
            <a:off x="1143000" y="953869"/>
            <a:ext cx="6705600" cy="1713131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dirty="0">
                <a:latin typeface="NikoshBAN" pitchFamily="2" charset="0"/>
                <a:cs typeface="NikoshBAN" pitchFamily="2" charset="0"/>
              </a:rPr>
              <a:t>জোড়ায় কাজের সমাধান</a:t>
            </a:r>
          </a:p>
        </p:txBody>
      </p:sp>
    </p:spTree>
    <p:extLst>
      <p:ext uri="{BB962C8B-B14F-4D97-AF65-F5344CB8AC3E}">
        <p14:creationId xmlns:p14="http://schemas.microsoft.com/office/powerpoint/2010/main" val="59309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181" y="873978"/>
            <a:ext cx="8458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সমাধান করঃ</a:t>
            </a:r>
          </a:p>
          <a:p>
            <a:pPr algn="ctr"/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সমাধান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প্রদত্ত সমীকরণ</a:t>
            </a:r>
          </a:p>
          <a:p>
            <a:pPr algn="ctr"/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=6-------(1)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=4---------(2)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সমীকরণ </a:t>
            </a:r>
            <a:r>
              <a:rPr lang="bn-BD" sz="3200" dirty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bn-BD" sz="3200" dirty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হতে পক্ষান্তর করে পাই,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x 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y-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-----(3)</a:t>
            </a:r>
          </a:p>
          <a:p>
            <a:pPr algn="ctr"/>
            <a:r>
              <a:rPr lang="bn-BD" sz="4400" dirty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875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80846"/>
            <a:ext cx="6705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as-IN" sz="2800" dirty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as-IN" sz="2800" dirty="0">
                <a:latin typeface="Mongolian Baiti" pitchFamily="66" charset="0"/>
                <a:cs typeface="NikoshBAN" pitchFamily="2" charset="0"/>
              </a:rPr>
              <a:t>)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হতে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x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এর মানটি সমীকরণ </a:t>
            </a:r>
            <a:r>
              <a:rPr lang="as-IN" sz="2800" dirty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as-IN" sz="2800" dirty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2800" dirty="0">
                <a:latin typeface="Mongolian Baiti" pitchFamily="66" charset="0"/>
                <a:cs typeface="NikoshBAN" pitchFamily="2" charset="0"/>
              </a:rPr>
              <a:t> এ 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বসিয়ে পাই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y)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20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10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20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20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-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     </a:t>
            </a:r>
            <a:r>
              <a:rPr lang="bn-BD" sz="2800" dirty="0">
                <a:latin typeface="Mongolian Baiti" pitchFamily="66" charset="0"/>
                <a:cs typeface="Mongolian Baiti" pitchFamily="66" charset="0"/>
              </a:rPr>
              <a:t>[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উভয় পক্ষকে -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ভাগ  দারা করে]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এখন সমীকরণ </a:t>
            </a:r>
            <a:r>
              <a:rPr lang="bn-BD" sz="2800" dirty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bn-BD" sz="2800" dirty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বসিয়ে পাই, </a:t>
            </a:r>
            <a:endParaRPr lang="as-IN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2.1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নির্ণেয় সমাধান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x,y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(2,1)</a:t>
            </a:r>
            <a:r>
              <a:rPr lang="bn-BD" sz="2800" dirty="0">
                <a:latin typeface="Mongolian Baiti" pitchFamily="66" charset="0"/>
                <a:cs typeface="Mongolian Baiti" pitchFamily="66" charset="0"/>
              </a:rPr>
              <a:t> </a:t>
            </a:r>
            <a:endParaRPr lang="en-US" sz="2800" dirty="0">
              <a:latin typeface="Mongolian Baiti" pitchFamily="66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955" y="2971800"/>
            <a:ext cx="906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সমাধান করঃ</a:t>
            </a:r>
          </a:p>
          <a:p>
            <a:pPr algn="ctr"/>
            <a:r>
              <a:rPr lang="en-US" sz="4400" dirty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44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4400" dirty="0">
                <a:latin typeface="Mongolian Baiti" pitchFamily="66" charset="0"/>
                <a:cs typeface="Mongolian Baiti" pitchFamily="66" charset="0"/>
              </a:rPr>
              <a:t>10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x – y = 0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539545" y="304800"/>
            <a:ext cx="7924799" cy="297180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দলীয় কাজ  সময় ১০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39896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3296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দলীয় কাজের সমাধান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868103"/>
                <a:ext cx="7162800" cy="6218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+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=10---------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1)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– y  =0---------(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2)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সমীকরণ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2)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হতে পক্ষান্তর করে পাই,</a:t>
                </a: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– y = o</a:t>
                </a:r>
                <a:endParaRPr lang="bn-BD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x = y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------(3)</a:t>
                </a: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সমীকরণ 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হতে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এর মানটি সমীকরণ 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 বসিয়ে পাই,</a:t>
                </a:r>
              </a:p>
              <a:p>
                <a:pPr algn="ctr"/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+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+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5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এখন সমীকরণ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বসিয়ে পাই,</a:t>
                </a: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= y</a:t>
                </a: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x=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নির্ণেয় সমাধান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x,y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) =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(2,2)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68103"/>
                <a:ext cx="7162800" cy="6218497"/>
              </a:xfrm>
              <a:prstGeom prst="rect">
                <a:avLst/>
              </a:prstGeom>
              <a:blipFill rotWithShape="1">
                <a:blip r:embed="rId2"/>
                <a:stretch>
                  <a:fillRect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1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143000" y="76200"/>
            <a:ext cx="6096000" cy="19050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3000" y="1981200"/>
                <a:ext cx="640080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প্রতিস্থাপন পদ্ধতিতে সমাধান করা যায়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(i) x + y =</a:t>
                </a:r>
                <a:r>
                  <a:rPr lang="en-US" sz="3200" dirty="0">
                    <a:latin typeface="Mongolian Baiti" pitchFamily="66" charset="0"/>
                    <a:cs typeface="Mongolian Baiti" pitchFamily="66" charset="0"/>
                  </a:rPr>
                  <a:t>7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Mongolian Baiti" pitchFamily="66" charset="0"/>
                    <a:cs typeface="Mongolian Baiti" pitchFamily="66" charset="0"/>
                  </a:rPr>
                  <a:t>(ii)2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x + y = </a:t>
                </a:r>
                <a:r>
                  <a:rPr lang="en-US" sz="3200" dirty="0">
                    <a:latin typeface="Mongolian Baiti" pitchFamily="66" charset="0"/>
                    <a:cs typeface="Mongolian Baiti" pitchFamily="66" charset="0"/>
                  </a:rPr>
                  <a:t>5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x – y = </a:t>
                </a:r>
                <a:r>
                  <a:rPr lang="en-US" sz="3200" dirty="0">
                    <a:latin typeface="Mongolian Baiti" pitchFamily="66" charset="0"/>
                    <a:cs typeface="Mongolian Baiti" pitchFamily="66" charset="0"/>
                  </a:rPr>
                  <a:t>1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(iii)ax - by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200" b="0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নিচের কোনটি সঠিক?</a:t>
                </a:r>
              </a:p>
              <a:p>
                <a:endParaRPr lang="bn-BD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(ক) 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ii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                               (খ)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iii</a:t>
                </a:r>
              </a:p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(গ) 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i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 (ঘ)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i,ii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ও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iii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81200"/>
                <a:ext cx="6400800" cy="4031873"/>
              </a:xfrm>
              <a:prstGeom prst="rect">
                <a:avLst/>
              </a:prstGeom>
              <a:blipFill rotWithShape="1">
                <a:blip r:embed="rId2"/>
                <a:stretch>
                  <a:fillRect l="-2476" t="-1815" r="-10667" b="-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1295400" y="5013223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8600"/>
            <a:ext cx="6400800" cy="5410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X +2y =9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2x – y = 3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সমীকরণ দুইটির অজানা রাশির মান-</a:t>
            </a:r>
          </a:p>
          <a:p>
            <a:pPr algn="l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4000" dirty="0">
                <a:solidFill>
                  <a:schemeClr val="tx1"/>
                </a:solidFill>
                <a:latin typeface="Aharoni" pitchFamily="2" charset="-79"/>
                <a:cs typeface="NikoshBAN" pitchFamily="2" charset="0"/>
              </a:rPr>
              <a:t>2,3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3,3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3,2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3,4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19800" y="25908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0600" y="2590800"/>
            <a:ext cx="7772400" cy="3886200"/>
          </a:xfrm>
        </p:spPr>
        <p:txBody>
          <a:bodyPr>
            <a:noAutofit/>
          </a:bodyPr>
          <a:lstStyle/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মোজাম্মেল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/>
              <a:t>, </a:t>
            </a:r>
            <a:r>
              <a:rPr lang="as-IN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as-IN" sz="4400" dirty="0">
                <a:latin typeface="NikoshBAN" pitchFamily="2" charset="0"/>
                <a:cs typeface="NikoshBAN" pitchFamily="2" charset="0"/>
              </a:rPr>
              <a:t>সহকারী শিক্ষক                  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পরৈকোড়া নয়নতারা উচ্চ বিদ্যা</a:t>
            </a:r>
            <a:r>
              <a:rPr lang="bn-BD" dirty="0"/>
              <a:t>লয়</a:t>
            </a:r>
            <a:r>
              <a:rPr lang="bn-BD" sz="4000" dirty="0"/>
              <a:t> </a:t>
            </a:r>
            <a:endParaRPr lang="en-US" sz="4000" dirty="0"/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আনোয়ারা, চট্টগ্রাম</a:t>
            </a:r>
            <a:r>
              <a:rPr lang="bn-BD" sz="4400" dirty="0"/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1066800" y="381000"/>
            <a:ext cx="6705600" cy="1676400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br>
              <a:rPr lang="as-IN" sz="4000" dirty="0">
                <a:latin typeface="NikoshBAN" pitchFamily="2" charset="0"/>
                <a:cs typeface="NikoshBAN" pitchFamily="2" charset="0"/>
              </a:rPr>
            </a:b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1" y="1085165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7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18288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সমাধান কর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5519" y="3124200"/>
                <a:ext cx="70866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>
                    <a:latin typeface="NikoshBAN" pitchFamily="2" charset="0"/>
                    <a:cs typeface="NikoshBAN" pitchFamily="2" charset="0"/>
                  </a:rPr>
                  <a:t>x – y = </a:t>
                </a:r>
                <a:r>
                  <a:rPr lang="en-US" sz="5400" dirty="0">
                    <a:latin typeface="+mj-lt"/>
                    <a:cs typeface="NikoshBAN" pitchFamily="2" charset="0"/>
                  </a:rPr>
                  <a:t>2</a:t>
                </a:r>
                <a:r>
                  <a:rPr lang="en-US" sz="5400" dirty="0">
                    <a:latin typeface="NikoshBAN" pitchFamily="2" charset="0"/>
                    <a:cs typeface="NikoshBAN" pitchFamily="2" charset="0"/>
                  </a:rPr>
                  <a:t>a</a:t>
                </a:r>
              </a:p>
              <a:p>
                <a:pPr algn="ctr"/>
                <a:r>
                  <a:rPr lang="en-US" sz="5400" dirty="0">
                    <a:latin typeface="NikoshBAN" pitchFamily="2" charset="0"/>
                    <a:cs typeface="NikoshBAN" pitchFamily="2" charset="0"/>
                  </a:rPr>
                  <a:t>ax + by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5400" b="0" i="1" smtClean="0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en-US" sz="5400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5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5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19" y="3124200"/>
                <a:ext cx="7086600" cy="1754326"/>
              </a:xfrm>
              <a:prstGeom prst="rect">
                <a:avLst/>
              </a:prstGeom>
              <a:blipFill rotWithShape="1">
                <a:blip r:embed="rId2"/>
                <a:stretch>
                  <a:fillRect t="-11150" b="-2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rocess 3"/>
          <p:cNvSpPr/>
          <p:nvPr/>
        </p:nvSpPr>
        <p:spPr>
          <a:xfrm>
            <a:off x="1066800" y="304800"/>
            <a:ext cx="6553200" cy="1295400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9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</p:spTree>
    <p:extLst>
      <p:ext uri="{BB962C8B-B14F-4D97-AF65-F5344CB8AC3E}">
        <p14:creationId xmlns:p14="http://schemas.microsoft.com/office/powerpoint/2010/main" val="320041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" y="2133600"/>
            <a:ext cx="6563360" cy="46939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30540"/>
            <a:ext cx="6553200" cy="22159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9600" dirty="0"/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2346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343400"/>
          </a:xfrm>
        </p:spPr>
        <p:txBody>
          <a:bodyPr>
            <a:normAutofit/>
          </a:bodyPr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ষষ্ঠ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752600" y="533400"/>
            <a:ext cx="5638800" cy="1524000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2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1102087"/>
            <a:ext cx="4733544" cy="4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5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32" y="836340"/>
            <a:ext cx="5898168" cy="48786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800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5000" y="972741"/>
            <a:ext cx="4876800" cy="44374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1047750"/>
            <a:ext cx="5786438" cy="428625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7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575"/>
            <a:ext cx="7772400" cy="1470025"/>
          </a:xfrm>
        </p:spPr>
        <p:txBody>
          <a:bodyPr>
            <a:normAutofit/>
          </a:bodyPr>
          <a:lstStyle/>
          <a:p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70537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 সহসমীকরণ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914400" y="978932"/>
            <a:ext cx="6781800" cy="14594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6000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00630"/>
            <a:ext cx="7543800" cy="2438400"/>
          </a:xfrm>
        </p:spPr>
        <p:txBody>
          <a:bodyPr>
            <a:normAutofit/>
          </a:bodyPr>
          <a:lstStyle/>
          <a:p>
            <a:pPr algn="l"/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১।প্রতিস্থাপন পদ্ধতি বাখ্যা করতে পারবে।</a:t>
            </a:r>
          </a:p>
          <a:p>
            <a:pPr algn="l"/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২।প্রতিস্থাপন পদ্ধতির সাহায্যে গাণিতিক সমস্যার সমাধান করতে পারবে </a:t>
            </a:r>
            <a:r>
              <a:rPr lang="bn-BD" sz="3600" b="1" dirty="0">
                <a:solidFill>
                  <a:srgbClr val="002060"/>
                </a:solidFill>
              </a:rPr>
              <a:t>।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14400" y="1066800"/>
            <a:ext cx="7162800" cy="18288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8000" dirty="0"/>
              <a:t>শিখন ফল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9305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426</Words>
  <Application>Microsoft Office PowerPoint</Application>
  <PresentationFormat>On-screen Show (4:3)</PresentationFormat>
  <Paragraphs>88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 PC</dc:creator>
  <cp:lastModifiedBy>Unknown User</cp:lastModifiedBy>
  <cp:revision>163</cp:revision>
  <dcterms:created xsi:type="dcterms:W3CDTF">2006-08-16T00:00:00Z</dcterms:created>
  <dcterms:modified xsi:type="dcterms:W3CDTF">2021-03-01T21:27:38Z</dcterms:modified>
</cp:coreProperties>
</file>